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7" r:id="rId2"/>
    <p:sldId id="423" r:id="rId3"/>
    <p:sldId id="434" r:id="rId4"/>
    <p:sldId id="433" r:id="rId5"/>
    <p:sldId id="429" r:id="rId6"/>
    <p:sldId id="424" r:id="rId7"/>
    <p:sldId id="425" r:id="rId8"/>
    <p:sldId id="432" r:id="rId9"/>
    <p:sldId id="426" r:id="rId10"/>
    <p:sldId id="467" r:id="rId11"/>
    <p:sldId id="431" r:id="rId12"/>
    <p:sldId id="468" r:id="rId13"/>
    <p:sldId id="435" r:id="rId14"/>
    <p:sldId id="469" r:id="rId15"/>
    <p:sldId id="436" r:id="rId16"/>
    <p:sldId id="470" r:id="rId17"/>
    <p:sldId id="437" r:id="rId18"/>
    <p:sldId id="438" r:id="rId19"/>
    <p:sldId id="471" r:id="rId20"/>
    <p:sldId id="472" r:id="rId21"/>
    <p:sldId id="473" r:id="rId22"/>
    <p:sldId id="439" r:id="rId23"/>
    <p:sldId id="474" r:id="rId24"/>
    <p:sldId id="440" r:id="rId25"/>
    <p:sldId id="441" r:id="rId26"/>
    <p:sldId id="475" r:id="rId27"/>
    <p:sldId id="442" r:id="rId28"/>
    <p:sldId id="476" r:id="rId29"/>
    <p:sldId id="444" r:id="rId30"/>
    <p:sldId id="477" r:id="rId31"/>
    <p:sldId id="446" r:id="rId32"/>
    <p:sldId id="447" r:id="rId33"/>
    <p:sldId id="448" r:id="rId34"/>
    <p:sldId id="480" r:id="rId35"/>
    <p:sldId id="450" r:id="rId36"/>
    <p:sldId id="452" r:id="rId37"/>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CC"/>
    <a:srgbClr val="006000"/>
    <a:srgbClr val="006600"/>
    <a:srgbClr val="0066CC"/>
    <a:srgbClr val="4D4D4D"/>
    <a:srgbClr val="29292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6841" autoAdjust="0"/>
  </p:normalViewPr>
  <p:slideViewPr>
    <p:cSldViewPr snapToGrid="0">
      <p:cViewPr varScale="1">
        <p:scale>
          <a:sx n="90" d="100"/>
          <a:sy n="90" d="100"/>
        </p:scale>
        <p:origin x="389" y="43"/>
      </p:cViewPr>
      <p:guideLst>
        <p:guide orient="horz" pos="2160"/>
        <p:guide pos="2880"/>
      </p:guideLst>
    </p:cSldViewPr>
  </p:slideViewPr>
  <p:outlineViewPr>
    <p:cViewPr>
      <p:scale>
        <a:sx n="33" d="100"/>
        <a:sy n="33" d="100"/>
      </p:scale>
      <p:origin x="0" y="9828"/>
    </p:cViewPr>
  </p:outlineViewPr>
  <p:notesTextViewPr>
    <p:cViewPr>
      <p:scale>
        <a:sx n="100" d="100"/>
        <a:sy n="100" d="100"/>
      </p:scale>
      <p:origin x="0" y="0"/>
    </p:cViewPr>
  </p:notesTextViewPr>
  <p:sorterViewPr>
    <p:cViewPr>
      <p:scale>
        <a:sx n="100" d="100"/>
        <a:sy n="100" d="100"/>
      </p:scale>
      <p:origin x="0" y="112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image" Target="../media/image21.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image" Target="../media/image21.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E5C6C-702C-47B1-888C-66E0ADF421E5}"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67706D74-61F1-4A56-9968-484E3F1788EF}">
      <dgm:prSet phldrT="[Text]" custT="1"/>
      <dgm:spPr/>
      <dgm:t>
        <a:bodyPr/>
        <a:lstStyle/>
        <a:p>
          <a:pPr rtl="1"/>
          <a:r>
            <a:rPr lang="fa-IR" sz="1100" dirty="0">
              <a:cs typeface="+mj-cs"/>
            </a:rPr>
            <a:t>موجبرها، فوتونیک کریستال ، ماخ زندر، کوپلر، مشددها، سوییچها و ترانزیستورهای تمام نوری، تقویت کننده ها</a:t>
          </a:r>
          <a:endParaRPr lang="en-US" sz="1100" dirty="0">
            <a:cs typeface="+mj-cs"/>
          </a:endParaRPr>
        </a:p>
      </dgm:t>
    </dgm:pt>
    <dgm:pt modelId="{A0BE8753-D273-4CA0-B054-486F531A81B6}" type="parTrans" cxnId="{B9A8878E-695A-4422-8DD4-8075CC34B5B0}">
      <dgm:prSet/>
      <dgm:spPr/>
      <dgm:t>
        <a:bodyPr/>
        <a:lstStyle/>
        <a:p>
          <a:endParaRPr lang="en-US"/>
        </a:p>
      </dgm:t>
    </dgm:pt>
    <dgm:pt modelId="{6B8B4686-8C85-4E58-8E31-A0173F8F9448}" type="sibTrans" cxnId="{B9A8878E-695A-4422-8DD4-8075CC34B5B0}">
      <dgm:prSet/>
      <dgm:spPr/>
      <dgm:t>
        <a:bodyPr/>
        <a:lstStyle/>
        <a:p>
          <a:endParaRPr lang="en-US"/>
        </a:p>
      </dgm:t>
    </dgm:pt>
    <dgm:pt modelId="{4CF9BDF8-C823-4610-9639-23832BE40EFD}">
      <dgm:prSet phldrT="[Text]" custT="1"/>
      <dgm:spPr/>
      <dgm:t>
        <a:bodyPr/>
        <a:lstStyle/>
        <a:p>
          <a:r>
            <a:rPr lang="fa-IR" sz="1600" dirty="0">
              <a:cs typeface="+mj-cs"/>
            </a:rPr>
            <a:t>الکترواپتیک</a:t>
          </a:r>
          <a:endParaRPr lang="en-US" sz="1600" dirty="0">
            <a:cs typeface="+mj-cs"/>
          </a:endParaRPr>
        </a:p>
      </dgm:t>
    </dgm:pt>
    <dgm:pt modelId="{87CE0EE4-6659-4ACF-B751-20925EF4E238}" type="parTrans" cxnId="{4A6EF249-3376-4428-9D59-B4274BEFEC1E}">
      <dgm:prSet/>
      <dgm:spPr/>
      <dgm:t>
        <a:bodyPr/>
        <a:lstStyle/>
        <a:p>
          <a:endParaRPr lang="en-US" sz="1100">
            <a:cs typeface="+mj-cs"/>
          </a:endParaRPr>
        </a:p>
      </dgm:t>
    </dgm:pt>
    <dgm:pt modelId="{3820882F-DADE-44D6-9ED2-0478CE02D679}" type="sibTrans" cxnId="{4A6EF249-3376-4428-9D59-B4274BEFEC1E}">
      <dgm:prSet/>
      <dgm:spPr/>
      <dgm:t>
        <a:bodyPr/>
        <a:lstStyle/>
        <a:p>
          <a:endParaRPr lang="en-US"/>
        </a:p>
      </dgm:t>
    </dgm:pt>
    <dgm:pt modelId="{7B2A669B-EA95-4A62-A750-6A784C8E67CE}">
      <dgm:prSet phldrT="[Text]" custT="1"/>
      <dgm:spPr/>
      <dgm:t>
        <a:bodyPr/>
        <a:lstStyle/>
        <a:p>
          <a:r>
            <a:rPr lang="fa-IR" sz="1600" dirty="0">
              <a:cs typeface="+mj-cs"/>
            </a:rPr>
            <a:t>اپتیک غیرخطی</a:t>
          </a:r>
          <a:endParaRPr lang="en-US" sz="1600" dirty="0">
            <a:cs typeface="+mj-cs"/>
          </a:endParaRPr>
        </a:p>
      </dgm:t>
    </dgm:pt>
    <dgm:pt modelId="{CB716C55-EE57-4207-B8B3-C5EF3683AC87}" type="parTrans" cxnId="{2FABB2F8-ECB3-4FE9-A439-6C99CEEEEBE6}">
      <dgm:prSet/>
      <dgm:spPr/>
      <dgm:t>
        <a:bodyPr/>
        <a:lstStyle/>
        <a:p>
          <a:endParaRPr lang="en-US" sz="1100">
            <a:cs typeface="+mj-cs"/>
          </a:endParaRPr>
        </a:p>
      </dgm:t>
    </dgm:pt>
    <dgm:pt modelId="{4D0AF828-8915-47CD-9CDA-66D18A23F02B}" type="sibTrans" cxnId="{2FABB2F8-ECB3-4FE9-A439-6C99CEEEEBE6}">
      <dgm:prSet/>
      <dgm:spPr/>
      <dgm:t>
        <a:bodyPr/>
        <a:lstStyle/>
        <a:p>
          <a:endParaRPr lang="en-US"/>
        </a:p>
      </dgm:t>
    </dgm:pt>
    <dgm:pt modelId="{A440093F-3835-4819-9C4D-242B875807E9}">
      <dgm:prSet phldrT="[Text]" custT="1"/>
      <dgm:spPr/>
      <dgm:t>
        <a:bodyPr/>
        <a:lstStyle/>
        <a:p>
          <a:r>
            <a:rPr lang="fa-IR" sz="1600" dirty="0">
              <a:cs typeface="+mj-cs"/>
            </a:rPr>
            <a:t>اپتوالکترونیک</a:t>
          </a:r>
          <a:endParaRPr lang="en-US" sz="1600" dirty="0">
            <a:cs typeface="+mj-cs"/>
          </a:endParaRPr>
        </a:p>
      </dgm:t>
    </dgm:pt>
    <dgm:pt modelId="{36898F3E-00BD-4C8D-942F-E684355D805E}" type="parTrans" cxnId="{68C3806D-FB55-4313-A40C-551177D379ED}">
      <dgm:prSet/>
      <dgm:spPr/>
      <dgm:t>
        <a:bodyPr/>
        <a:lstStyle/>
        <a:p>
          <a:endParaRPr lang="en-US" sz="1100">
            <a:cs typeface="+mj-cs"/>
          </a:endParaRPr>
        </a:p>
      </dgm:t>
    </dgm:pt>
    <dgm:pt modelId="{0C304710-63F2-4C4D-A350-9C3E801F394D}" type="sibTrans" cxnId="{68C3806D-FB55-4313-A40C-551177D379ED}">
      <dgm:prSet/>
      <dgm:spPr/>
      <dgm:t>
        <a:bodyPr/>
        <a:lstStyle/>
        <a:p>
          <a:endParaRPr lang="en-US"/>
        </a:p>
      </dgm:t>
    </dgm:pt>
    <dgm:pt modelId="{3532A13C-EA98-4DDB-A0D2-A0F0C3EC9801}">
      <dgm:prSet phldrT="[Text]" custT="1"/>
      <dgm:spPr/>
      <dgm:t>
        <a:bodyPr/>
        <a:lstStyle/>
        <a:p>
          <a:r>
            <a:rPr lang="fa-IR" sz="1600" dirty="0">
              <a:cs typeface="+mj-cs"/>
            </a:rPr>
            <a:t>اکستواپتیک</a:t>
          </a:r>
          <a:endParaRPr lang="en-US" sz="1600" dirty="0">
            <a:cs typeface="+mj-cs"/>
          </a:endParaRPr>
        </a:p>
      </dgm:t>
    </dgm:pt>
    <dgm:pt modelId="{0E0EDD70-58EE-4180-847E-7B7C7EE3374E}" type="parTrans" cxnId="{D4193AC6-1E05-4CC9-8A30-42A0BC355FAB}">
      <dgm:prSet/>
      <dgm:spPr/>
      <dgm:t>
        <a:bodyPr/>
        <a:lstStyle/>
        <a:p>
          <a:endParaRPr lang="en-US" sz="1100">
            <a:cs typeface="+mj-cs"/>
          </a:endParaRPr>
        </a:p>
      </dgm:t>
    </dgm:pt>
    <dgm:pt modelId="{A3B44B11-A047-4B3B-A56F-1E69F62E3EC6}" type="sibTrans" cxnId="{D4193AC6-1E05-4CC9-8A30-42A0BC355FAB}">
      <dgm:prSet/>
      <dgm:spPr/>
      <dgm:t>
        <a:bodyPr/>
        <a:lstStyle/>
        <a:p>
          <a:endParaRPr lang="en-US"/>
        </a:p>
      </dgm:t>
    </dgm:pt>
    <dgm:pt modelId="{17B0723A-5068-49B2-9132-276F88F90CCB}">
      <dgm:prSet phldrT="[Text]" custT="1"/>
      <dgm:spPr/>
      <dgm:t>
        <a:bodyPr/>
        <a:lstStyle/>
        <a:p>
          <a:r>
            <a:rPr lang="fa-IR" sz="1600" dirty="0">
              <a:cs typeface="+mj-cs"/>
            </a:rPr>
            <a:t>مگنتواپتیک</a:t>
          </a:r>
          <a:endParaRPr lang="en-US" sz="1600" dirty="0">
            <a:cs typeface="+mj-cs"/>
          </a:endParaRPr>
        </a:p>
      </dgm:t>
    </dgm:pt>
    <dgm:pt modelId="{6963FB34-DD81-463E-B26B-19C27A5CCAEC}" type="parTrans" cxnId="{65A166E4-9CB7-4A80-A3B7-6623511EFED7}">
      <dgm:prSet/>
      <dgm:spPr/>
      <dgm:t>
        <a:bodyPr/>
        <a:lstStyle/>
        <a:p>
          <a:endParaRPr lang="en-US"/>
        </a:p>
      </dgm:t>
    </dgm:pt>
    <dgm:pt modelId="{D1C7E425-E4D1-4AE2-B5EB-7527B1A283E5}" type="sibTrans" cxnId="{65A166E4-9CB7-4A80-A3B7-6623511EFED7}">
      <dgm:prSet/>
      <dgm:spPr/>
      <dgm:t>
        <a:bodyPr/>
        <a:lstStyle/>
        <a:p>
          <a:endParaRPr lang="en-US"/>
        </a:p>
      </dgm:t>
    </dgm:pt>
    <dgm:pt modelId="{5F57CB64-E3ED-455A-B7C0-6768215203EB}" type="pres">
      <dgm:prSet presAssocID="{AA1E5C6C-702C-47B1-888C-66E0ADF421E5}" presName="cycle" presStyleCnt="0">
        <dgm:presLayoutVars>
          <dgm:chMax val="1"/>
          <dgm:dir/>
          <dgm:animLvl val="ctr"/>
          <dgm:resizeHandles val="exact"/>
        </dgm:presLayoutVars>
      </dgm:prSet>
      <dgm:spPr/>
    </dgm:pt>
    <dgm:pt modelId="{B97CAA93-1924-475D-A54C-28EF84027A37}" type="pres">
      <dgm:prSet presAssocID="{67706D74-61F1-4A56-9968-484E3F1788EF}" presName="centerShape" presStyleLbl="node0" presStyleIdx="0" presStyleCnt="1" custScaleX="107492" custScaleY="104357"/>
      <dgm:spPr/>
    </dgm:pt>
    <dgm:pt modelId="{96494656-138A-430B-81C5-717374C6C5FF}" type="pres">
      <dgm:prSet presAssocID="{87CE0EE4-6659-4ACF-B751-20925EF4E238}" presName="parTrans" presStyleLbl="bgSibTrans2D1" presStyleIdx="0" presStyleCnt="5"/>
      <dgm:spPr/>
    </dgm:pt>
    <dgm:pt modelId="{91ECAA1B-0309-4D4C-B9E9-D167292D0742}" type="pres">
      <dgm:prSet presAssocID="{4CF9BDF8-C823-4610-9639-23832BE40EFD}" presName="node" presStyleLbl="node1" presStyleIdx="0" presStyleCnt="5" custScaleY="41895">
        <dgm:presLayoutVars>
          <dgm:bulletEnabled val="1"/>
        </dgm:presLayoutVars>
      </dgm:prSet>
      <dgm:spPr/>
    </dgm:pt>
    <dgm:pt modelId="{438FEBEE-4A56-4B7D-B232-E9BB42890EEC}" type="pres">
      <dgm:prSet presAssocID="{0E0EDD70-58EE-4180-847E-7B7C7EE3374E}" presName="parTrans" presStyleLbl="bgSibTrans2D1" presStyleIdx="1" presStyleCnt="5"/>
      <dgm:spPr/>
    </dgm:pt>
    <dgm:pt modelId="{95537E75-9620-40E7-86D7-D5038562B595}" type="pres">
      <dgm:prSet presAssocID="{3532A13C-EA98-4DDB-A0D2-A0F0C3EC9801}" presName="node" presStyleLbl="node1" presStyleIdx="1" presStyleCnt="5" custScaleY="51650">
        <dgm:presLayoutVars>
          <dgm:bulletEnabled val="1"/>
        </dgm:presLayoutVars>
      </dgm:prSet>
      <dgm:spPr/>
    </dgm:pt>
    <dgm:pt modelId="{7BBA1103-7863-451B-B742-37EAC85D0007}" type="pres">
      <dgm:prSet presAssocID="{CB716C55-EE57-4207-B8B3-C5EF3683AC87}" presName="parTrans" presStyleLbl="bgSibTrans2D1" presStyleIdx="2" presStyleCnt="5"/>
      <dgm:spPr/>
    </dgm:pt>
    <dgm:pt modelId="{CA099DB9-1A11-4EDB-A63D-1350DB2D03D5}" type="pres">
      <dgm:prSet presAssocID="{7B2A669B-EA95-4A62-A750-6A784C8E67CE}" presName="node" presStyleLbl="node1" presStyleIdx="2" presStyleCnt="5" custScaleY="47852">
        <dgm:presLayoutVars>
          <dgm:bulletEnabled val="1"/>
        </dgm:presLayoutVars>
      </dgm:prSet>
      <dgm:spPr/>
    </dgm:pt>
    <dgm:pt modelId="{2F95E281-56F9-4513-9AAC-608B80466C9B}" type="pres">
      <dgm:prSet presAssocID="{6963FB34-DD81-463E-B26B-19C27A5CCAEC}" presName="parTrans" presStyleLbl="bgSibTrans2D1" presStyleIdx="3" presStyleCnt="5"/>
      <dgm:spPr/>
    </dgm:pt>
    <dgm:pt modelId="{1E99B1CB-8BAA-4131-A3CC-06A1B01785AB}" type="pres">
      <dgm:prSet presAssocID="{17B0723A-5068-49B2-9132-276F88F90CCB}" presName="node" presStyleLbl="node1" presStyleIdx="3" presStyleCnt="5" custScaleY="46988">
        <dgm:presLayoutVars>
          <dgm:bulletEnabled val="1"/>
        </dgm:presLayoutVars>
      </dgm:prSet>
      <dgm:spPr/>
    </dgm:pt>
    <dgm:pt modelId="{A45F1855-5E5A-4583-A895-437173C6556D}" type="pres">
      <dgm:prSet presAssocID="{36898F3E-00BD-4C8D-942F-E684355D805E}" presName="parTrans" presStyleLbl="bgSibTrans2D1" presStyleIdx="4" presStyleCnt="5"/>
      <dgm:spPr/>
    </dgm:pt>
    <dgm:pt modelId="{B7A3F0AA-D126-48CA-912D-66738513CF3E}" type="pres">
      <dgm:prSet presAssocID="{A440093F-3835-4819-9C4D-242B875807E9}" presName="node" presStyleLbl="node1" presStyleIdx="4" presStyleCnt="5" custScaleY="55695" custRadScaleRad="101275" custRadScaleInc="-5536">
        <dgm:presLayoutVars>
          <dgm:bulletEnabled val="1"/>
        </dgm:presLayoutVars>
      </dgm:prSet>
      <dgm:spPr/>
    </dgm:pt>
  </dgm:ptLst>
  <dgm:cxnLst>
    <dgm:cxn modelId="{5F2A4603-9E0B-4665-8E5F-9DCE6DF54E06}" type="presOf" srcId="{0E0EDD70-58EE-4180-847E-7B7C7EE3374E}" destId="{438FEBEE-4A56-4B7D-B232-E9BB42890EEC}" srcOrd="0" destOrd="0" presId="urn:microsoft.com/office/officeart/2005/8/layout/radial4"/>
    <dgm:cxn modelId="{6CC12343-6AF5-4AE7-817E-983365E5DF50}" type="presOf" srcId="{3532A13C-EA98-4DDB-A0D2-A0F0C3EC9801}" destId="{95537E75-9620-40E7-86D7-D5038562B595}" srcOrd="0" destOrd="0" presId="urn:microsoft.com/office/officeart/2005/8/layout/radial4"/>
    <dgm:cxn modelId="{4A6EF249-3376-4428-9D59-B4274BEFEC1E}" srcId="{67706D74-61F1-4A56-9968-484E3F1788EF}" destId="{4CF9BDF8-C823-4610-9639-23832BE40EFD}" srcOrd="0" destOrd="0" parTransId="{87CE0EE4-6659-4ACF-B751-20925EF4E238}" sibTransId="{3820882F-DADE-44D6-9ED2-0478CE02D679}"/>
    <dgm:cxn modelId="{2018724C-EA77-47CA-B8DB-E60F7C46670D}" type="presOf" srcId="{6963FB34-DD81-463E-B26B-19C27A5CCAEC}" destId="{2F95E281-56F9-4513-9AAC-608B80466C9B}" srcOrd="0" destOrd="0" presId="urn:microsoft.com/office/officeart/2005/8/layout/radial4"/>
    <dgm:cxn modelId="{68C3806D-FB55-4313-A40C-551177D379ED}" srcId="{67706D74-61F1-4A56-9968-484E3F1788EF}" destId="{A440093F-3835-4819-9C4D-242B875807E9}" srcOrd="4" destOrd="0" parTransId="{36898F3E-00BD-4C8D-942F-E684355D805E}" sibTransId="{0C304710-63F2-4C4D-A350-9C3E801F394D}"/>
    <dgm:cxn modelId="{59E43052-73E1-446E-A716-2E99B5948A6A}" type="presOf" srcId="{A440093F-3835-4819-9C4D-242B875807E9}" destId="{B7A3F0AA-D126-48CA-912D-66738513CF3E}" srcOrd="0" destOrd="0" presId="urn:microsoft.com/office/officeart/2005/8/layout/radial4"/>
    <dgm:cxn modelId="{27D45A72-053C-4D9B-BCD6-47DE4CE3EF98}" type="presOf" srcId="{CB716C55-EE57-4207-B8B3-C5EF3683AC87}" destId="{7BBA1103-7863-451B-B742-37EAC85D0007}" srcOrd="0" destOrd="0" presId="urn:microsoft.com/office/officeart/2005/8/layout/radial4"/>
    <dgm:cxn modelId="{C7F43075-D5AD-4081-8F10-0C0643CC26ED}" type="presOf" srcId="{67706D74-61F1-4A56-9968-484E3F1788EF}" destId="{B97CAA93-1924-475D-A54C-28EF84027A37}" srcOrd="0" destOrd="0" presId="urn:microsoft.com/office/officeart/2005/8/layout/radial4"/>
    <dgm:cxn modelId="{1C0E1F86-7B1E-4ADB-A3F7-20198A7299F4}" type="presOf" srcId="{7B2A669B-EA95-4A62-A750-6A784C8E67CE}" destId="{CA099DB9-1A11-4EDB-A63D-1350DB2D03D5}" srcOrd="0" destOrd="0" presId="urn:microsoft.com/office/officeart/2005/8/layout/radial4"/>
    <dgm:cxn modelId="{383EA188-94AE-4863-A793-0527E88DA8E3}" type="presOf" srcId="{87CE0EE4-6659-4ACF-B751-20925EF4E238}" destId="{96494656-138A-430B-81C5-717374C6C5FF}" srcOrd="0" destOrd="0" presId="urn:microsoft.com/office/officeart/2005/8/layout/radial4"/>
    <dgm:cxn modelId="{B9A8878E-695A-4422-8DD4-8075CC34B5B0}" srcId="{AA1E5C6C-702C-47B1-888C-66E0ADF421E5}" destId="{67706D74-61F1-4A56-9968-484E3F1788EF}" srcOrd="0" destOrd="0" parTransId="{A0BE8753-D273-4CA0-B054-486F531A81B6}" sibTransId="{6B8B4686-8C85-4E58-8E31-A0173F8F9448}"/>
    <dgm:cxn modelId="{ADDEBBAF-D255-44B7-ADC2-FC29BF72928F}" type="presOf" srcId="{17B0723A-5068-49B2-9132-276F88F90CCB}" destId="{1E99B1CB-8BAA-4131-A3CC-06A1B01785AB}" srcOrd="0" destOrd="0" presId="urn:microsoft.com/office/officeart/2005/8/layout/radial4"/>
    <dgm:cxn modelId="{D4193AC6-1E05-4CC9-8A30-42A0BC355FAB}" srcId="{67706D74-61F1-4A56-9968-484E3F1788EF}" destId="{3532A13C-EA98-4DDB-A0D2-A0F0C3EC9801}" srcOrd="1" destOrd="0" parTransId="{0E0EDD70-58EE-4180-847E-7B7C7EE3374E}" sibTransId="{A3B44B11-A047-4B3B-A56F-1E69F62E3EC6}"/>
    <dgm:cxn modelId="{174E8AE3-BD1E-42CD-882C-F282792821BB}" type="presOf" srcId="{4CF9BDF8-C823-4610-9639-23832BE40EFD}" destId="{91ECAA1B-0309-4D4C-B9E9-D167292D0742}" srcOrd="0" destOrd="0" presId="urn:microsoft.com/office/officeart/2005/8/layout/radial4"/>
    <dgm:cxn modelId="{65A166E4-9CB7-4A80-A3B7-6623511EFED7}" srcId="{67706D74-61F1-4A56-9968-484E3F1788EF}" destId="{17B0723A-5068-49B2-9132-276F88F90CCB}" srcOrd="3" destOrd="0" parTransId="{6963FB34-DD81-463E-B26B-19C27A5CCAEC}" sibTransId="{D1C7E425-E4D1-4AE2-B5EB-7527B1A283E5}"/>
    <dgm:cxn modelId="{2FABB2F8-ECB3-4FE9-A439-6C99CEEEEBE6}" srcId="{67706D74-61F1-4A56-9968-484E3F1788EF}" destId="{7B2A669B-EA95-4A62-A750-6A784C8E67CE}" srcOrd="2" destOrd="0" parTransId="{CB716C55-EE57-4207-B8B3-C5EF3683AC87}" sibTransId="{4D0AF828-8915-47CD-9CDA-66D18A23F02B}"/>
    <dgm:cxn modelId="{DE2789FD-3330-48CD-A332-311AAFB6436D}" type="presOf" srcId="{AA1E5C6C-702C-47B1-888C-66E0ADF421E5}" destId="{5F57CB64-E3ED-455A-B7C0-6768215203EB}" srcOrd="0" destOrd="0" presId="urn:microsoft.com/office/officeart/2005/8/layout/radial4"/>
    <dgm:cxn modelId="{2FF0AAFF-2C64-4E19-9D3D-043DA5265E60}" type="presOf" srcId="{36898F3E-00BD-4C8D-942F-E684355D805E}" destId="{A45F1855-5E5A-4583-A895-437173C6556D}" srcOrd="0" destOrd="0" presId="urn:microsoft.com/office/officeart/2005/8/layout/radial4"/>
    <dgm:cxn modelId="{5E9AD8D0-B746-4BC5-8E81-9F4A5F1FA420}" type="presParOf" srcId="{5F57CB64-E3ED-455A-B7C0-6768215203EB}" destId="{B97CAA93-1924-475D-A54C-28EF84027A37}" srcOrd="0" destOrd="0" presId="urn:microsoft.com/office/officeart/2005/8/layout/radial4"/>
    <dgm:cxn modelId="{F16925B2-5035-4DFB-936D-6EFF0E9DE0DD}" type="presParOf" srcId="{5F57CB64-E3ED-455A-B7C0-6768215203EB}" destId="{96494656-138A-430B-81C5-717374C6C5FF}" srcOrd="1" destOrd="0" presId="urn:microsoft.com/office/officeart/2005/8/layout/radial4"/>
    <dgm:cxn modelId="{B62515B3-9905-4CFD-844C-4841F85F01D6}" type="presParOf" srcId="{5F57CB64-E3ED-455A-B7C0-6768215203EB}" destId="{91ECAA1B-0309-4D4C-B9E9-D167292D0742}" srcOrd="2" destOrd="0" presId="urn:microsoft.com/office/officeart/2005/8/layout/radial4"/>
    <dgm:cxn modelId="{43EECBB5-668D-45DA-A969-09D4F1747491}" type="presParOf" srcId="{5F57CB64-E3ED-455A-B7C0-6768215203EB}" destId="{438FEBEE-4A56-4B7D-B232-E9BB42890EEC}" srcOrd="3" destOrd="0" presId="urn:microsoft.com/office/officeart/2005/8/layout/radial4"/>
    <dgm:cxn modelId="{660CFAB1-74D5-4C32-B568-319A9D9AC36B}" type="presParOf" srcId="{5F57CB64-E3ED-455A-B7C0-6768215203EB}" destId="{95537E75-9620-40E7-86D7-D5038562B595}" srcOrd="4" destOrd="0" presId="urn:microsoft.com/office/officeart/2005/8/layout/radial4"/>
    <dgm:cxn modelId="{8D51C245-5C56-41C8-B749-F61E7DA32CAE}" type="presParOf" srcId="{5F57CB64-E3ED-455A-B7C0-6768215203EB}" destId="{7BBA1103-7863-451B-B742-37EAC85D0007}" srcOrd="5" destOrd="0" presId="urn:microsoft.com/office/officeart/2005/8/layout/radial4"/>
    <dgm:cxn modelId="{90E5D97F-7BE6-49D0-99F8-7E8A2AC7B73D}" type="presParOf" srcId="{5F57CB64-E3ED-455A-B7C0-6768215203EB}" destId="{CA099DB9-1A11-4EDB-A63D-1350DB2D03D5}" srcOrd="6" destOrd="0" presId="urn:microsoft.com/office/officeart/2005/8/layout/radial4"/>
    <dgm:cxn modelId="{6A433A6A-3CC0-41C9-9B9A-469774D7BFFF}" type="presParOf" srcId="{5F57CB64-E3ED-455A-B7C0-6768215203EB}" destId="{2F95E281-56F9-4513-9AAC-608B80466C9B}" srcOrd="7" destOrd="0" presId="urn:microsoft.com/office/officeart/2005/8/layout/radial4"/>
    <dgm:cxn modelId="{AA2EFADC-D282-40C8-B098-837AA04D2BD5}" type="presParOf" srcId="{5F57CB64-E3ED-455A-B7C0-6768215203EB}" destId="{1E99B1CB-8BAA-4131-A3CC-06A1B01785AB}" srcOrd="8" destOrd="0" presId="urn:microsoft.com/office/officeart/2005/8/layout/radial4"/>
    <dgm:cxn modelId="{6252D90F-ACB8-48E6-BB74-888D43329F92}" type="presParOf" srcId="{5F57CB64-E3ED-455A-B7C0-6768215203EB}" destId="{A45F1855-5E5A-4583-A895-437173C6556D}" srcOrd="9" destOrd="0" presId="urn:microsoft.com/office/officeart/2005/8/layout/radial4"/>
    <dgm:cxn modelId="{353EB12D-C31F-45BC-883F-154634BE4376}" type="presParOf" srcId="{5F57CB64-E3ED-455A-B7C0-6768215203EB}" destId="{B7A3F0AA-D126-48CA-912D-66738513CF3E}" srcOrd="10"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a:solidFill>
          <a:srgbClr val="0000CC"/>
        </a:solidFill>
      </dgm:spPr>
      <dgm:t>
        <a:bodyPr/>
        <a:lstStyle/>
        <a:p>
          <a:r>
            <a:rPr lang="fa-IR" sz="1400" dirty="0">
              <a:solidFill>
                <a:schemeClr val="bg1"/>
              </a:solidFill>
              <a:cs typeface="+mj-cs"/>
            </a:rPr>
            <a:t>حسگرها</a:t>
          </a:r>
          <a:endParaRPr lang="en-US" sz="1400" dirty="0">
            <a:solidFill>
              <a:schemeClr val="bg1"/>
            </a:solidFill>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a:solidFill>
          <a:srgbClr val="0000CC"/>
        </a:solidFill>
      </dgm:spPr>
      <dgm:t>
        <a:bodyPr/>
        <a:lstStyle/>
        <a:p>
          <a:r>
            <a:rPr lang="fa-IR" sz="1400" dirty="0">
              <a:solidFill>
                <a:schemeClr val="bg1"/>
              </a:solidFill>
              <a:cs typeface="+mj-cs"/>
            </a:rPr>
            <a:t>پزشکی</a:t>
          </a:r>
          <a:endParaRPr lang="en-US" sz="1400" dirty="0">
            <a:solidFill>
              <a:schemeClr val="bg1"/>
            </a:solidFill>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a:solidFill>
          <a:schemeClr val="accent2">
            <a:lumMod val="20000"/>
            <a:lumOff val="80000"/>
          </a:schemeClr>
        </a:solidFill>
      </dgm:spPr>
      <dgm:t>
        <a:bodyPr/>
        <a:lstStyle/>
        <a:p>
          <a:r>
            <a:rPr lang="fa-IR" sz="1400" dirty="0">
              <a:solidFill>
                <a:schemeClr val="tx1"/>
              </a:solidFill>
              <a:cs typeface="+mj-cs"/>
            </a:rPr>
            <a:t>صنعتی</a:t>
          </a:r>
          <a:endParaRPr lang="en-US" sz="1400" dirty="0">
            <a:solidFill>
              <a:schemeClr val="tx1"/>
            </a:solidFill>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a:solidFill>
          <a:srgbClr val="0000CC"/>
        </a:solidFill>
      </dgm:spPr>
      <dgm:t>
        <a:bodyPr/>
        <a:lstStyle/>
        <a:p>
          <a:pPr rtl="1"/>
          <a:r>
            <a:rPr lang="fa-IR" sz="1200" dirty="0">
              <a:solidFill>
                <a:schemeClr val="bg1"/>
              </a:solidFill>
              <a:cs typeface="+mj-cs"/>
            </a:rPr>
            <a:t>آزمایشگاه بر روی تراشه</a:t>
          </a:r>
          <a:r>
            <a:rPr lang="en-US" sz="1200" dirty="0">
              <a:solidFill>
                <a:schemeClr val="bg1"/>
              </a:solidFill>
              <a:cs typeface="+mj-cs"/>
            </a:rPr>
            <a:t>     </a:t>
          </a:r>
          <a:r>
            <a:rPr lang="fa-IR" sz="1200" dirty="0">
              <a:solidFill>
                <a:schemeClr val="bg1"/>
              </a:solidFill>
              <a:cs typeface="+mj-cs"/>
            </a:rPr>
            <a:t> </a:t>
          </a:r>
          <a:r>
            <a:rPr lang="en-US" sz="1200" dirty="0">
              <a:solidFill>
                <a:schemeClr val="bg1"/>
              </a:solidFill>
              <a:cs typeface="+mj-cs"/>
            </a:rPr>
            <a:t>Lab on Chip</a:t>
          </a:r>
          <a:endParaRPr lang="fa-IR" sz="1200" dirty="0">
            <a:solidFill>
              <a:schemeClr val="bg1"/>
            </a:solidFill>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6260F301-362E-4503-AA15-DC97F863B138}" type="presOf" srcId="{EC5D1B81-027F-447D-902B-4A8CA3381FD8}" destId="{40916669-78F9-4933-B5E8-EECC7076E785}" srcOrd="1" destOrd="0" presId="urn:microsoft.com/office/officeart/2008/layout/HorizontalMultiLevelHierarchy"/>
    <dgm:cxn modelId="{44C90202-DCB0-47CD-B830-FB4E796599AA}" type="presOf" srcId="{2C866743-C6B1-46C3-A8F2-D58BDF51C94C}" destId="{E7858993-4789-4C44-BE92-E6FE25E46E89}" srcOrd="0" destOrd="0" presId="urn:microsoft.com/office/officeart/2008/layout/HorizontalMultiLevelHierarchy"/>
    <dgm:cxn modelId="{E2762302-53C6-4A02-94CB-85C9B057912F}" type="presOf" srcId="{4E9E9396-A4BA-45B5-A9D4-66AD2594F953}" destId="{06FF1601-74FA-4F69-9978-82AB7D870F0F}" srcOrd="0" destOrd="0" presId="urn:microsoft.com/office/officeart/2008/layout/HorizontalMultiLevelHierarchy"/>
    <dgm:cxn modelId="{2E371803-8FF4-4A97-8DB6-99B18D0D71DA}" srcId="{D1452950-8171-465E-95A1-97F326EFD590}" destId="{163F7101-605E-4311-9B4D-F52E05AD37C2}" srcOrd="2" destOrd="0" parTransId="{BCF0ECA6-FBAE-460D-89DE-9ABD9EE04D99}" sibTransId="{77D7A83F-FF03-454A-9806-702B65CEA47D}"/>
    <dgm:cxn modelId="{E475EE04-8663-4416-9DB1-6C9F99325322}" srcId="{D33D46FA-8BE1-4605-BDCE-6FEA36C7F792}" destId="{49469E6B-6E74-416F-B86F-11A6418FB1EE}" srcOrd="0" destOrd="0" parTransId="{CDCD1577-B4EB-4861-B9F6-C5B261199B94}" sibTransId="{ADE0F55F-30EA-4385-9DDF-2D296DD5B4C8}"/>
    <dgm:cxn modelId="{808B9108-1C69-462E-BB82-532D953D1A0A}" type="presOf" srcId="{510B5354-D203-4373-A2CE-F1076FECDAAD}" destId="{B48F3F2D-2572-4D35-99FA-286ABFB12009}" srcOrd="0" destOrd="0" presId="urn:microsoft.com/office/officeart/2008/layout/HorizontalMultiLevelHierarchy"/>
    <dgm:cxn modelId="{14ED9409-D7CF-49E3-9321-528819BA57C0}" type="presOf" srcId="{432C538E-29DD-493E-805D-836652FF3CE1}" destId="{86E2BD41-BE74-41FD-96F0-D22071DC45EB}" srcOrd="0" destOrd="0" presId="urn:microsoft.com/office/officeart/2008/layout/HorizontalMultiLevelHierarchy"/>
    <dgm:cxn modelId="{7AEA3C0B-DB17-40C6-8359-21DB63F6546C}" type="presOf" srcId="{CDCD1577-B4EB-4861-B9F6-C5B261199B94}" destId="{6ABC229C-536E-4015-95E5-C825B6C4BB0B}" srcOrd="1" destOrd="0" presId="urn:microsoft.com/office/officeart/2008/layout/HorizontalMultiLevelHierarchy"/>
    <dgm:cxn modelId="{1416BD0E-C942-4369-978F-4F4B4A145D25}" type="presOf" srcId="{EC667C17-F4E4-4866-B92F-B30C6E2F0671}" destId="{84906DE3-1D7A-45EC-A765-68058796B76A}" srcOrd="0" destOrd="0" presId="urn:microsoft.com/office/officeart/2008/layout/HorizontalMultiLevelHierarchy"/>
    <dgm:cxn modelId="{5E255D0F-E08C-4349-987D-CBBC0BC5827C}" type="presOf" srcId="{49469E6B-6E74-416F-B86F-11A6418FB1EE}" destId="{13B46C4F-D379-49D7-8933-04F856B3FBBF}" srcOrd="0"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387B8814-D85A-463C-8479-7F2C8574B637}" type="presOf" srcId="{BCF0ECA6-FBAE-460D-89DE-9ABD9EE04D99}" destId="{99B96105-EEF5-40DC-B2EE-46ECCE1A63C6}" srcOrd="0" destOrd="0" presId="urn:microsoft.com/office/officeart/2008/layout/HorizontalMultiLevelHierarchy"/>
    <dgm:cxn modelId="{9E2C2B16-22FE-41FE-B71E-4EEBC5C34E67}" type="presOf" srcId="{862DAE61-4462-4A9C-933D-3CC8FFCEABB1}" destId="{B93B66AA-B3E9-450F-A74F-A03D3C601C59}" srcOrd="0"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CDCCA41F-4DD7-4616-957F-B8C8A8797A58}" type="presOf" srcId="{0E13E452-6FDD-4FFF-A22D-327F829ADC3B}" destId="{57729FC2-390C-4CB8-8CA0-790D9C91FAF2}" srcOrd="1" destOrd="0" presId="urn:microsoft.com/office/officeart/2008/layout/HorizontalMultiLevelHierarchy"/>
    <dgm:cxn modelId="{D5661528-D6AF-480F-8197-B0D6ADA8E871}" type="presOf" srcId="{20DDC5AC-4AE5-4490-9759-2AD0D7323F75}" destId="{99D9C0DD-0B26-43DC-954A-6C273889E0E7}"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761C412E-033B-4B90-917B-42CA97D5B3EF}" type="presOf" srcId="{8964D82D-41D6-4C9D-AF00-AE86E402CD08}" destId="{D8FF7BCA-2208-4E50-A80C-EF7CCF74A1C0}" srcOrd="1" destOrd="0" presId="urn:microsoft.com/office/officeart/2008/layout/HorizontalMultiLevelHierarchy"/>
    <dgm:cxn modelId="{226D8532-0293-4FC5-9697-494F8C749F07}" type="presOf" srcId="{8964D82D-41D6-4C9D-AF00-AE86E402CD08}" destId="{C1940460-FDCC-4E88-BF62-DCFB5FA77325}" srcOrd="0" destOrd="0" presId="urn:microsoft.com/office/officeart/2008/layout/HorizontalMultiLevelHierarchy"/>
    <dgm:cxn modelId="{1AEE1D38-9C9D-4A27-9767-FC0D004A3D08}" type="presOf" srcId="{A13D985F-162B-49F2-9C3A-3C9CBB09DAC0}" destId="{A822689D-88B0-4AD2-BED0-212F3D5DA342}" srcOrd="0" destOrd="0" presId="urn:microsoft.com/office/officeart/2008/layout/HorizontalMultiLevelHierarchy"/>
    <dgm:cxn modelId="{9874913A-B9C0-40C0-8A3F-7DB97A8F4119}" type="presOf" srcId="{0ADB1AC0-0467-42FF-B24C-F5AEA6F8BBE0}" destId="{4A97B149-EFAF-46FA-AB7E-E636A7D5A784}" srcOrd="1" destOrd="0" presId="urn:microsoft.com/office/officeart/2008/layout/HorizontalMultiLevelHierarchy"/>
    <dgm:cxn modelId="{AFC3323E-8379-46A6-8B59-3E67BF515274}" type="presOf" srcId="{0F82725F-0363-4295-AFBD-578C6D71D4F0}" destId="{4EBA9EC4-69B4-4C31-A171-FB0177968DE8}" srcOrd="1" destOrd="0" presId="urn:microsoft.com/office/officeart/2008/layout/HorizontalMultiLevelHierarchy"/>
    <dgm:cxn modelId="{8247855C-F9B2-4F27-A66E-0F5B0F7540EE}" type="presOf" srcId="{CDCD1577-B4EB-4861-B9F6-C5B261199B94}" destId="{936BA019-F47C-491A-A1E6-E9DF3D0B2F2D}" srcOrd="0" destOrd="0" presId="urn:microsoft.com/office/officeart/2008/layout/HorizontalMultiLevelHierarchy"/>
    <dgm:cxn modelId="{B9C8F560-A7A0-4DAF-A5AF-A753163EF402}" type="presOf" srcId="{0AA66B56-D254-4A6A-91F3-C9351093D40B}" destId="{484B8310-D517-402C-9314-F300A50E1C9D}" srcOrd="1"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04D15462-28F0-4E7D-A07C-D17A8225CD3C}" type="presOf" srcId="{5553106B-A25D-4D61-9BEF-2BBC4E719F36}" destId="{0ADF746C-5D97-4F40-9C47-476F5FEA1AB8}" srcOrd="1" destOrd="0" presId="urn:microsoft.com/office/officeart/2008/layout/HorizontalMultiLevelHierarchy"/>
    <dgm:cxn modelId="{DB087343-A6EA-414C-9182-1073B4BE861E}" type="presOf" srcId="{35798206-2C55-497D-AF95-36391485EC51}" destId="{A1DB0A0A-DFB3-43A2-ACF8-400FD4F94610}" srcOrd="0" destOrd="0" presId="urn:microsoft.com/office/officeart/2008/layout/HorizontalMultiLevelHierarchy"/>
    <dgm:cxn modelId="{B1B6E364-85CE-4B00-BFD2-FB038D94E623}" type="presOf" srcId="{FAF70843-D456-4265-AFAF-26EBC2ADDF9D}" destId="{595B7EA0-E047-47D5-887D-F971C9E23BFB}" srcOrd="0"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DDEB8665-F752-4B7D-8705-F1A7A478BB0F}" type="presOf" srcId="{0E13E452-6FDD-4FFF-A22D-327F829ADC3B}" destId="{A20152E1-3EA8-4F4E-BB5E-C060D1A4AE6C}" srcOrd="0" destOrd="0" presId="urn:microsoft.com/office/officeart/2008/layout/HorizontalMultiLevelHierarchy"/>
    <dgm:cxn modelId="{0B72C865-D70E-4F0E-BC97-194EC923C472}" srcId="{C5344132-F749-4ED9-9893-437E354FD0F7}" destId="{133608AE-5DC3-4F6A-A707-1BABF75349AA}" srcOrd="0" destOrd="0" parTransId="{432C538E-29DD-493E-805D-836652FF3CE1}" sibTransId="{43FD56F4-2468-4AB5-AC36-C232C1F66C71}"/>
    <dgm:cxn modelId="{394FE665-9F6B-4A3F-9154-C9A66A35B348}" type="presOf" srcId="{D33D46FA-8BE1-4605-BDCE-6FEA36C7F792}" destId="{6836D014-78A5-4666-B284-B5834F4A5E64}" srcOrd="0" destOrd="0" presId="urn:microsoft.com/office/officeart/2008/layout/HorizontalMultiLevelHierarchy"/>
    <dgm:cxn modelId="{B3F84166-5A07-4EA6-ABBC-E3FA3C131D97}" type="presOf" srcId="{A0F6959A-82F1-4A11-8809-F71D55082206}" destId="{7F2A1BA7-64D8-4350-9568-9C7F55891B67}" srcOrd="0" destOrd="0" presId="urn:microsoft.com/office/officeart/2008/layout/HorizontalMultiLevelHierarchy"/>
    <dgm:cxn modelId="{52435F47-A8B1-4216-AD25-3209E4842DD4}" type="presOf" srcId="{4E9E9396-A4BA-45B5-A9D4-66AD2594F953}" destId="{614461E4-B5C2-4EE4-BFAF-B0C0C016E7F5}" srcOrd="1" destOrd="0" presId="urn:microsoft.com/office/officeart/2008/layout/HorizontalMultiLevelHierarchy"/>
    <dgm:cxn modelId="{92F56067-C3AF-4A23-8FD3-639DDC5A802B}" type="presOf" srcId="{F26C1887-D864-42EA-A7CC-B4DC8192D227}" destId="{A7F03F23-6BAE-4B29-B030-C102A48922D5}" srcOrd="0" destOrd="0" presId="urn:microsoft.com/office/officeart/2008/layout/HorizontalMultiLevelHierarchy"/>
    <dgm:cxn modelId="{0A726248-A679-406C-B248-8A005D3C5ED7}" type="presOf" srcId="{40602C8C-156A-4951-B153-407B813F6527}" destId="{CE0F5AAB-4034-487A-9431-D13F984401A1}" srcOrd="1" destOrd="0" presId="urn:microsoft.com/office/officeart/2008/layout/HorizontalMultiLevelHierarchy"/>
    <dgm:cxn modelId="{0FE13F6A-0E7D-46CA-A333-F3111CA7C6A9}" type="presOf" srcId="{87F9DF27-93E6-43F7-A709-449F0CB4853B}" destId="{944988F9-F87D-4715-AD60-B6B67D7FDD00}" srcOrd="0" destOrd="0" presId="urn:microsoft.com/office/officeart/2008/layout/HorizontalMultiLevelHierarchy"/>
    <dgm:cxn modelId="{AFF53B4B-1260-4190-83F7-B977B1B37BCB}" type="presOf" srcId="{7F6899E3-A204-45FA-A317-0D147EBB612D}" destId="{D1CE50C5-51CB-49D5-986F-18C79B87CDC1}" srcOrd="0"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9EA6894C-AD1D-460C-80A9-A5D2698C0974}" type="presOf" srcId="{432C538E-29DD-493E-805D-836652FF3CE1}" destId="{65DE8D7F-00BE-4E8C-B61B-EC5C832C731F}" srcOrd="1" destOrd="0" presId="urn:microsoft.com/office/officeart/2008/layout/HorizontalMultiLevelHierarchy"/>
    <dgm:cxn modelId="{8BAAA64C-C9CA-4277-9604-95770E81CB9B}" type="presOf" srcId="{510B5354-D203-4373-A2CE-F1076FECDAAD}" destId="{377F66D4-EFD2-404E-97AA-8EF70E672861}" srcOrd="1" destOrd="0" presId="urn:microsoft.com/office/officeart/2008/layout/HorizontalMultiLevelHierarchy"/>
    <dgm:cxn modelId="{0A337150-C5D8-41D1-A3A3-F754C5973D73}" type="presOf" srcId="{C5F970B4-5EB5-4634-956A-D4BD522977DB}" destId="{5D67341C-2EFD-4C5F-B120-A7CECF9B7BAA}" srcOrd="0"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A5B19A72-71ED-4D19-9D5E-BE0BB9A7150E}" srcId="{C5344132-F749-4ED9-9893-437E354FD0F7}" destId="{F950BBC0-A9E5-4743-8FC8-00718BC80E84}" srcOrd="1" destOrd="0" parTransId="{EC5D1B81-027F-447D-902B-4A8CA3381FD8}" sibTransId="{EDA09554-5035-4408-8500-559DB98ECF87}"/>
    <dgm:cxn modelId="{B9B43153-1736-4E99-9924-83A659DA7D3B}" type="presOf" srcId="{6BF9745F-73BB-4434-BF2A-837395C732DB}" destId="{A4A02D88-6992-4A42-90A2-2C1C31D253E7}" srcOrd="1" destOrd="0" presId="urn:microsoft.com/office/officeart/2008/layout/HorizontalMultiLevelHierarchy"/>
    <dgm:cxn modelId="{A36FFF53-F750-42C2-83AE-0B6A89F5BF19}" srcId="{62CAA06B-577E-41AA-8AE5-C7C1DA792773}" destId="{C5F970B4-5EB5-4634-956A-D4BD522977DB}" srcOrd="0" destOrd="0" parTransId="{20DDC5AC-4AE5-4490-9759-2AD0D7323F75}" sibTransId="{FD731A31-226F-4E7D-B4A9-B1A3DEABCAFE}"/>
    <dgm:cxn modelId="{98919774-B5DA-43FA-96F4-85B99AEB6F4F}" srcId="{C5344132-F749-4ED9-9893-437E354FD0F7}" destId="{D1452950-8171-465E-95A1-97F326EFD590}" srcOrd="2" destOrd="0" parTransId="{0AA66B56-D254-4A6A-91F3-C9351093D40B}" sibTransId="{BEF3235E-AA43-419E-90B4-0A29CCFE263F}"/>
    <dgm:cxn modelId="{0E6C8155-B65E-4AAB-ADD6-71F0919B0458}" type="presOf" srcId="{163F7101-605E-4311-9B4D-F52E05AD37C2}" destId="{B2E8E812-B51D-44AE-BE63-56698B774F49}" srcOrd="0" destOrd="0" presId="urn:microsoft.com/office/officeart/2008/layout/HorizontalMultiLevelHierarchy"/>
    <dgm:cxn modelId="{F0C59E76-1034-425B-A406-93B45FC651B6}" type="presOf" srcId="{0AA66B56-D254-4A6A-91F3-C9351093D40B}" destId="{7FE94B9B-2BA8-40F8-B8ED-94BA1568215A}" srcOrd="0" destOrd="0" presId="urn:microsoft.com/office/officeart/2008/layout/HorizontalMultiLevelHierarchy"/>
    <dgm:cxn modelId="{451AC557-B37E-489D-8F14-895086FC607F}" type="presOf" srcId="{20DDC5AC-4AE5-4490-9759-2AD0D7323F75}" destId="{4E7EDC46-3A2F-42B0-B233-D9C9CAD63BCC}" srcOrd="1"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0FB30A7B-003A-45B5-BDD9-6AF036530A0A}" type="presOf" srcId="{413C2E58-5F72-4BDF-9E12-B259334C756E}" destId="{A39FCAD5-0700-4DFE-98E9-3E4FEE6A9EE4}" srcOrd="0" destOrd="0" presId="urn:microsoft.com/office/officeart/2008/layout/HorizontalMultiLevelHierarchy"/>
    <dgm:cxn modelId="{650DB37F-7767-40A0-B3E2-F6E12103DD4A}" type="presOf" srcId="{9EAA13BC-1D53-4A6B-B738-18F9D12C0DED}" destId="{FAC8AB9A-34A6-4493-82C7-55961C3DB017}"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89CE2885-1289-4D38-B21B-3E20F3125CFB}" type="presOf" srcId="{DA9309CE-236A-46A4-BCD5-55C58FCB49A8}" destId="{D94F5B2E-C608-44B7-B18F-43F29567448D}" srcOrd="0" destOrd="0" presId="urn:microsoft.com/office/officeart/2008/layout/HorizontalMultiLevelHierarchy"/>
    <dgm:cxn modelId="{F0CC4F85-BD61-4737-A528-568E3AC0CC91}" type="presOf" srcId="{2C866743-C6B1-46C3-A8F2-D58BDF51C94C}" destId="{59DA9521-1A73-441C-868A-4F98ACC7E8BF}" srcOrd="1" destOrd="0" presId="urn:microsoft.com/office/officeart/2008/layout/HorizontalMultiLevelHierarchy"/>
    <dgm:cxn modelId="{0AB25285-942B-413D-9FAC-763136C0F1A7}" type="presOf" srcId="{65543E3E-CD52-4349-949A-940B13DB65ED}" destId="{299ACBD5-D760-4567-B5BF-21F5BDBA3757}" srcOrd="0" destOrd="0" presId="urn:microsoft.com/office/officeart/2008/layout/HorizontalMultiLevelHierarchy"/>
    <dgm:cxn modelId="{F5294F86-4A98-44EF-A6DE-ACA6BDB05B8A}" type="presOf" srcId="{65543E3E-CD52-4349-949A-940B13DB65ED}" destId="{1FEEFCD1-021D-422C-BBB2-52F0B738D590}" srcOrd="1" destOrd="0" presId="urn:microsoft.com/office/officeart/2008/layout/HorizontalMultiLevelHierarchy"/>
    <dgm:cxn modelId="{7EF81688-1DCF-4941-8201-03A3B36F5CF0}" type="presOf" srcId="{40602C8C-156A-4951-B153-407B813F6527}" destId="{E7DA4242-E1BA-4067-8570-13DDFFBDC2EA}" srcOrd="0" destOrd="0" presId="urn:microsoft.com/office/officeart/2008/layout/HorizontalMultiLevelHierarchy"/>
    <dgm:cxn modelId="{EBC56288-FC0F-485F-9293-812276DFFCED}" type="presOf" srcId="{9EAA13BC-1D53-4A6B-B738-18F9D12C0DED}" destId="{FC36E818-6672-4F46-904A-89D8D0386209}" srcOrd="1" destOrd="0" presId="urn:microsoft.com/office/officeart/2008/layout/HorizontalMultiLevelHierarchy"/>
    <dgm:cxn modelId="{DCD75A89-4C95-4CBE-B820-9E71BF8D68DA}" type="presOf" srcId="{A13D985F-162B-49F2-9C3A-3C9CBB09DAC0}" destId="{E5AEE632-186A-49DB-B6D5-732619E09B36}" srcOrd="1" destOrd="0" presId="urn:microsoft.com/office/officeart/2008/layout/HorizontalMultiLevelHierarchy"/>
    <dgm:cxn modelId="{15FBED89-131A-49CF-A6AF-49A09DE1155D}" type="presOf" srcId="{9C85A60E-AAE2-40CE-B9FE-E19614A18732}" destId="{9689172B-AC8E-46F4-B7AE-AA3BA566FD2F}" srcOrd="0" destOrd="0" presId="urn:microsoft.com/office/officeart/2008/layout/HorizontalMultiLevelHierarchy"/>
    <dgm:cxn modelId="{4F6EF68F-EC59-47CC-98D0-5E0E0B4ED7A9}" type="presOf" srcId="{F26C1887-D864-42EA-A7CC-B4DC8192D227}" destId="{458F3324-384A-4C6B-AE60-DE165A704581}" srcOrd="1" destOrd="0" presId="urn:microsoft.com/office/officeart/2008/layout/HorizontalMultiLevelHierarchy"/>
    <dgm:cxn modelId="{26CE5092-EFB9-4A71-97E5-7A22AA35C19C}" type="presOf" srcId="{0ADB1AC0-0467-42FF-B24C-F5AEA6F8BBE0}" destId="{30CC232D-2749-4711-A5B4-08EB5FE244D0}" srcOrd="0"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8852079D-06CF-493E-8419-36514BC733C4}" type="presOf" srcId="{6DB8A506-A1F9-403B-9813-A8A7CF2889AD}" destId="{EC6528E8-6C67-49F1-BEE2-A1BB76A9A2C8}" srcOrd="0" destOrd="0" presId="urn:microsoft.com/office/officeart/2008/layout/HorizontalMultiLevelHierarchy"/>
    <dgm:cxn modelId="{026B0EA2-5DF8-492F-96AC-522FF9936FBD}" type="presOf" srcId="{35798206-2C55-497D-AF95-36391485EC51}" destId="{CE1F3237-DBBA-41BD-8ACA-1964B64C02B9}" srcOrd="1" destOrd="0" presId="urn:microsoft.com/office/officeart/2008/layout/HorizontalMultiLevelHierarchy"/>
    <dgm:cxn modelId="{894915A8-9B3E-4A3F-A4BE-858AF8D03FE5}" type="presOf" srcId="{B69AAF27-FEC8-48CB-8831-79FA7776C885}" destId="{E5F5BAFA-22FE-475F-B93F-7510104B156E}" srcOrd="1" destOrd="0" presId="urn:microsoft.com/office/officeart/2008/layout/HorizontalMultiLevelHierarchy"/>
    <dgm:cxn modelId="{87D868A9-71FA-4048-9A9B-9D147E8B0582}" type="presOf" srcId="{5553106B-A25D-4D61-9BEF-2BBC4E719F36}" destId="{352F33C3-882B-42C3-8C2F-98F50C58D11F}" srcOrd="0" destOrd="0" presId="urn:microsoft.com/office/officeart/2008/layout/HorizontalMultiLevelHierarchy"/>
    <dgm:cxn modelId="{6D23CCA9-1B43-4EAF-BBA1-D89DE19445B2}" type="presOf" srcId="{6BF9745F-73BB-4434-BF2A-837395C732DB}" destId="{DEA01564-A6D3-46CB-BF71-346B54A8EAB0}" srcOrd="0" destOrd="0" presId="urn:microsoft.com/office/officeart/2008/layout/HorizontalMultiLevelHierarchy"/>
    <dgm:cxn modelId="{258A8EB6-7E16-4B26-ADA4-84FE0D89978C}" type="presOf" srcId="{BCF0ECA6-FBAE-460D-89DE-9ABD9EE04D99}" destId="{83471660-4850-4014-81B6-56A7F6534061}" srcOrd="1"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5FB814BB-37FF-4A36-8CB2-A4049DABC428}" type="presOf" srcId="{708F6ABF-52E6-45F8-A12C-5587E6DC9C3F}" destId="{683A4BF2-E289-400D-8A89-03D95ED7C43D}" srcOrd="0" destOrd="0" presId="urn:microsoft.com/office/officeart/2008/layout/HorizontalMultiLevelHierarchy"/>
    <dgm:cxn modelId="{ACCA91BB-B52B-4D79-9A14-8E0CB50D8A77}" type="presOf" srcId="{4F5EE6A8-D1BC-4A14-8C2C-6EB114691023}" destId="{7352BB03-8AD1-4D55-8255-B7B762FAB2FA}" srcOrd="0" destOrd="0" presId="urn:microsoft.com/office/officeart/2008/layout/HorizontalMultiLevelHierarchy"/>
    <dgm:cxn modelId="{595ACDC4-7C17-4DCD-9E63-79BEE8F6F076}" type="presOf" srcId="{0F82725F-0363-4295-AFBD-578C6D71D4F0}" destId="{8E7674E7-45E5-4C4B-8D9D-7ECE78A5EF08}" srcOrd="0"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0A9C49C8-4D55-4967-9FA6-93FED1ED007E}" srcId="{F950BBC0-A9E5-4743-8FC8-00718BC80E84}" destId="{FAF70843-D456-4265-AFAF-26EBC2ADDF9D}" srcOrd="2" destOrd="0" parTransId="{6BF9745F-73BB-4434-BF2A-837395C732DB}" sibTransId="{06CB14A7-8047-451D-82DA-57063743002B}"/>
    <dgm:cxn modelId="{72DC99C9-867F-45C1-91A7-05E1B9D7ED07}" srcId="{708F6ABF-52E6-45F8-A12C-5587E6DC9C3F}" destId="{9C85A60E-AAE2-40CE-B9FE-E19614A18732}" srcOrd="1" destOrd="0" parTransId="{9EAA13BC-1D53-4A6B-B738-18F9D12C0DED}" sibTransId="{C10449A2-FC22-4F63-8B8D-F972C55EB329}"/>
    <dgm:cxn modelId="{A756EACB-FF05-4C28-AF4F-EBB84CC09804}" type="presOf" srcId="{B69AAF27-FEC8-48CB-8831-79FA7776C885}" destId="{4E07671B-AC72-4417-B32F-1D7BD925BA0F}"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658A1DCF-6E3D-4367-A417-C14AE8FC09DC}" type="presOf" srcId="{862DAE61-4462-4A9C-933D-3CC8FFCEABB1}" destId="{A861D1E8-17C4-4000-B2ED-3C7BAC8E1024}" srcOrd="1" destOrd="0" presId="urn:microsoft.com/office/officeart/2008/layout/HorizontalMultiLevelHierarchy"/>
    <dgm:cxn modelId="{835245D0-492B-49D0-A0B6-ABA1A3B23E3A}" type="presOf" srcId="{05E079FE-5E0D-437C-8677-59C59A327E82}" destId="{C15BAC0C-B74F-4822-ABC3-4B957C511460}" srcOrd="1" destOrd="0" presId="urn:microsoft.com/office/officeart/2008/layout/HorizontalMultiLevelHierarchy"/>
    <dgm:cxn modelId="{9D0863D3-1910-42D4-8CC4-31DA986C0621}" type="presOf" srcId="{133608AE-5DC3-4F6A-A707-1BABF75349AA}" destId="{118FA84D-D224-4A58-9C33-0525E3BF7180}" srcOrd="0" destOrd="0" presId="urn:microsoft.com/office/officeart/2008/layout/HorizontalMultiLevelHierarchy"/>
    <dgm:cxn modelId="{751CA0D4-6019-4062-B71A-EC65B2AD413F}" type="presOf" srcId="{D1452950-8171-465E-95A1-97F326EFD590}" destId="{3E10FD48-3DED-4086-B72C-8E3FADCBBF34}" srcOrd="0" destOrd="0" presId="urn:microsoft.com/office/officeart/2008/layout/HorizontalMultiLevelHierarchy"/>
    <dgm:cxn modelId="{16C2F2D5-65AF-4DDB-B24E-33928D5D1A13}" type="presOf" srcId="{B57C7363-AC3B-48FF-A4EB-1CBB2A756252}" destId="{E2A6703C-1842-43B8-8739-8799C08149FF}" srcOrd="0" destOrd="0" presId="urn:microsoft.com/office/officeart/2008/layout/HorizontalMultiLevelHierarchy"/>
    <dgm:cxn modelId="{4B4CD7DB-09EC-491E-AF47-FC93B8088672}" type="presOf" srcId="{05E079FE-5E0D-437C-8677-59C59A327E82}" destId="{C17CF997-7077-459E-9228-9B1C18915945}" srcOrd="0"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7E5465DF-7485-40D2-8CDC-568BEB6F6719}" type="presOf" srcId="{62CAA06B-577E-41AA-8AE5-C7C1DA792773}" destId="{A6BB2D6D-347B-4FD1-BD80-DB01D5F33BD2}" srcOrd="0" destOrd="0" presId="urn:microsoft.com/office/officeart/2008/layout/HorizontalMultiLevelHierarchy"/>
    <dgm:cxn modelId="{D52FB2DF-FA8D-414E-B5D4-75A4CA3E7EA9}" type="presOf" srcId="{37568013-0A52-4A9C-8583-BB62C3BA7223}" destId="{FA5EDFDE-0225-45F1-AB2C-657B06FCA591}" srcOrd="0" destOrd="0" presId="urn:microsoft.com/office/officeart/2008/layout/HorizontalMultiLevelHierarchy"/>
    <dgm:cxn modelId="{B58CB6DF-6D09-4189-8622-E83D173A7158}" type="presOf" srcId="{F950BBC0-A9E5-4743-8FC8-00718BC80E84}" destId="{D2C2C4BA-2545-47C8-A9D1-3E8CF9896D01}" srcOrd="0" destOrd="0" presId="urn:microsoft.com/office/officeart/2008/layout/HorizontalMultiLevelHierarchy"/>
    <dgm:cxn modelId="{8D107FE0-2348-4933-8C9A-053A769295A9}" type="presOf" srcId="{413C2E58-5F72-4BDF-9E12-B259334C756E}" destId="{3C23DC0A-6355-4131-AD33-775886473E31}" srcOrd="1"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2AF3D0E9-403A-4F2E-AF4C-C55DB4340028}" type="presOf" srcId="{C1D05D27-64AA-4D4F-BC94-59B5717A4903}" destId="{9B16623D-ECB4-492F-A3D5-0DF95106FDAC}" srcOrd="0" destOrd="0" presId="urn:microsoft.com/office/officeart/2008/layout/HorizontalMultiLevelHierarchy"/>
    <dgm:cxn modelId="{050138EB-1656-4932-8079-EE44FEDBEA6E}" srcId="{EC667C17-F4E4-4866-B92F-B30C6E2F0671}" destId="{DA9309CE-236A-46A4-BCD5-55C58FCB49A8}" srcOrd="1" destOrd="0" parTransId="{35798206-2C55-497D-AF95-36391485EC51}" sibTransId="{299190FB-98F4-4EED-87E7-4304670FA1B4}"/>
    <dgm:cxn modelId="{A1888FEB-93A9-4FDC-8DD6-B84469BFF90B}" type="presOf" srcId="{C5344132-F749-4ED9-9893-437E354FD0F7}" destId="{D848A895-4466-4DCB-98D8-BC6834180292}" srcOrd="0" destOrd="0" presId="urn:microsoft.com/office/officeart/2008/layout/HorizontalMultiLevelHierarchy"/>
    <dgm:cxn modelId="{55C01BEC-3B5F-44B9-89C5-8F340938F85B}" type="presOf" srcId="{B64EB3A7-1A00-4D27-928F-6891B9C2D320}" destId="{2864CCEC-C2AF-4342-8755-EC6A2888E784}" srcOrd="0" destOrd="0" presId="urn:microsoft.com/office/officeart/2008/layout/HorizontalMultiLevelHierarchy"/>
    <dgm:cxn modelId="{A65AC7F2-BD4F-4D1E-BF26-750FD488C125}" type="presOf" srcId="{BF35CF1A-CFDD-45F5-B0E1-F793B958F74D}" destId="{A54C9438-3F03-4CED-97CF-94F1FE840445}" srcOrd="0" destOrd="0" presId="urn:microsoft.com/office/officeart/2008/layout/HorizontalMultiLevelHierarchy"/>
    <dgm:cxn modelId="{ED1E4DF4-D7FF-404D-875C-440A936A53C6}" type="presOf" srcId="{EC5D1B81-027F-447D-902B-4A8CA3381FD8}" destId="{F3A8F971-831B-48AC-8971-ED4FEABF6D71}" srcOrd="0" destOrd="0" presId="urn:microsoft.com/office/officeart/2008/layout/HorizontalMultiLevelHierarchy"/>
    <dgm:cxn modelId="{8BC0A5F6-421F-4F94-8F20-95F9C721E296}" type="presOf" srcId="{BFC7876C-FB0F-40FB-9A45-37BEE36B2758}" destId="{C5A941EE-3CFD-41A7-855C-76E824279068}" srcOrd="0" destOrd="0" presId="urn:microsoft.com/office/officeart/2008/layout/HorizontalMultiLevelHierarchy"/>
    <dgm:cxn modelId="{34EC65F7-E8C5-4E2C-98C1-5F39F138BB20}" type="presOf" srcId="{2115C651-6AE0-420E-9B0B-96E1171984A2}" destId="{56EE1633-69EE-4626-AABE-B7143480388D}" srcOrd="0" destOrd="0" presId="urn:microsoft.com/office/officeart/2008/layout/HorizontalMultiLevelHierarchy"/>
    <dgm:cxn modelId="{F82A28FB-90D7-4D62-89B6-40001F5E0222}" type="presOf" srcId="{88F75377-2B99-4057-9119-D7BA2A81401E}" destId="{1B3AA571-2FA2-4E51-870D-7748BF949435}" srcOrd="0" destOrd="0" presId="urn:microsoft.com/office/officeart/2008/layout/HorizontalMultiLevelHierarchy"/>
    <dgm:cxn modelId="{C327BFAD-2CC4-4A51-846B-DC2B4CFFC248}" type="presParOf" srcId="{7F2A1BA7-64D8-4350-9568-9C7F55891B67}" destId="{391BCA36-474C-4536-AD12-ECC8D4277C0D}" srcOrd="0" destOrd="0" presId="urn:microsoft.com/office/officeart/2008/layout/HorizontalMultiLevelHierarchy"/>
    <dgm:cxn modelId="{91CCF766-7A27-42D4-B4AD-41737A98D1B4}" type="presParOf" srcId="{391BCA36-474C-4536-AD12-ECC8D4277C0D}" destId="{D848A895-4466-4DCB-98D8-BC6834180292}" srcOrd="0" destOrd="0" presId="urn:microsoft.com/office/officeart/2008/layout/HorizontalMultiLevelHierarchy"/>
    <dgm:cxn modelId="{59C1B533-8305-4AEA-A386-9CD260857D42}" type="presParOf" srcId="{391BCA36-474C-4536-AD12-ECC8D4277C0D}" destId="{08583BB8-E40C-4924-978E-F46873120C07}" srcOrd="1" destOrd="0" presId="urn:microsoft.com/office/officeart/2008/layout/HorizontalMultiLevelHierarchy"/>
    <dgm:cxn modelId="{9C73AE88-5C7C-409E-958C-BD43AF8DDF82}" type="presParOf" srcId="{08583BB8-E40C-4924-978E-F46873120C07}" destId="{86E2BD41-BE74-41FD-96F0-D22071DC45EB}" srcOrd="0" destOrd="0" presId="urn:microsoft.com/office/officeart/2008/layout/HorizontalMultiLevelHierarchy"/>
    <dgm:cxn modelId="{AE17448B-8BD1-4B2C-B6E2-54130D194D17}" type="presParOf" srcId="{86E2BD41-BE74-41FD-96F0-D22071DC45EB}" destId="{65DE8D7F-00BE-4E8C-B61B-EC5C832C731F}" srcOrd="0" destOrd="0" presId="urn:microsoft.com/office/officeart/2008/layout/HorizontalMultiLevelHierarchy"/>
    <dgm:cxn modelId="{E07EAC92-170B-441A-A286-29E533C9C777}" type="presParOf" srcId="{08583BB8-E40C-4924-978E-F46873120C07}" destId="{441DF1F3-A3F7-4992-A06D-5E4E7D2D08CC}" srcOrd="1" destOrd="0" presId="urn:microsoft.com/office/officeart/2008/layout/HorizontalMultiLevelHierarchy"/>
    <dgm:cxn modelId="{06E4D944-FE2A-468A-86D7-7EF65C496530}" type="presParOf" srcId="{441DF1F3-A3F7-4992-A06D-5E4E7D2D08CC}" destId="{118FA84D-D224-4A58-9C33-0525E3BF7180}" srcOrd="0" destOrd="0" presId="urn:microsoft.com/office/officeart/2008/layout/HorizontalMultiLevelHierarchy"/>
    <dgm:cxn modelId="{246894C9-9F3C-44A9-937B-590ADFA95A32}" type="presParOf" srcId="{441DF1F3-A3F7-4992-A06D-5E4E7D2D08CC}" destId="{61509528-BBFA-48EA-A01E-90E9CFF53481}" srcOrd="1" destOrd="0" presId="urn:microsoft.com/office/officeart/2008/layout/HorizontalMultiLevelHierarchy"/>
    <dgm:cxn modelId="{5A07B6F1-3D50-498F-8F52-C7DA8895932A}" type="presParOf" srcId="{61509528-BBFA-48EA-A01E-90E9CFF53481}" destId="{A822689D-88B0-4AD2-BED0-212F3D5DA342}" srcOrd="0" destOrd="0" presId="urn:microsoft.com/office/officeart/2008/layout/HorizontalMultiLevelHierarchy"/>
    <dgm:cxn modelId="{DCCB628A-56C3-4653-ACAA-DEFAFDA09484}" type="presParOf" srcId="{A822689D-88B0-4AD2-BED0-212F3D5DA342}" destId="{E5AEE632-186A-49DB-B6D5-732619E09B36}" srcOrd="0" destOrd="0" presId="urn:microsoft.com/office/officeart/2008/layout/HorizontalMultiLevelHierarchy"/>
    <dgm:cxn modelId="{0462FCF8-454D-4F3C-A73D-E7179D53B217}" type="presParOf" srcId="{61509528-BBFA-48EA-A01E-90E9CFF53481}" destId="{58C983EE-1CBB-4442-9B14-1F7E6A6ED337}" srcOrd="1" destOrd="0" presId="urn:microsoft.com/office/officeart/2008/layout/HorizontalMultiLevelHierarchy"/>
    <dgm:cxn modelId="{4FC0502E-2B56-474E-9D7F-8C9BB99CAF22}" type="presParOf" srcId="{58C983EE-1CBB-4442-9B14-1F7E6A6ED337}" destId="{A6BB2D6D-347B-4FD1-BD80-DB01D5F33BD2}" srcOrd="0" destOrd="0" presId="urn:microsoft.com/office/officeart/2008/layout/HorizontalMultiLevelHierarchy"/>
    <dgm:cxn modelId="{3925907C-6F99-45F7-AE1D-4B4A61C2ACE3}" type="presParOf" srcId="{58C983EE-1CBB-4442-9B14-1F7E6A6ED337}" destId="{FA3DB66D-8995-493D-9942-1406F02311C2}" srcOrd="1" destOrd="0" presId="urn:microsoft.com/office/officeart/2008/layout/HorizontalMultiLevelHierarchy"/>
    <dgm:cxn modelId="{E225BCA5-E78E-45A1-B4DB-8B366786517B}" type="presParOf" srcId="{FA3DB66D-8995-493D-9942-1406F02311C2}" destId="{99D9C0DD-0B26-43DC-954A-6C273889E0E7}" srcOrd="0" destOrd="0" presId="urn:microsoft.com/office/officeart/2008/layout/HorizontalMultiLevelHierarchy"/>
    <dgm:cxn modelId="{3A349A69-4070-40BE-9276-F58C365D224D}" type="presParOf" srcId="{99D9C0DD-0B26-43DC-954A-6C273889E0E7}" destId="{4E7EDC46-3A2F-42B0-B233-D9C9CAD63BCC}" srcOrd="0" destOrd="0" presId="urn:microsoft.com/office/officeart/2008/layout/HorizontalMultiLevelHierarchy"/>
    <dgm:cxn modelId="{7FAB3A1B-2595-4EE9-9E6A-319E282D3652}" type="presParOf" srcId="{FA3DB66D-8995-493D-9942-1406F02311C2}" destId="{62E753CC-95D5-491D-B711-032D018E19AA}" srcOrd="1" destOrd="0" presId="urn:microsoft.com/office/officeart/2008/layout/HorizontalMultiLevelHierarchy"/>
    <dgm:cxn modelId="{8BDBC64A-E02D-47DB-B321-DD3E40E8D7CF}" type="presParOf" srcId="{62E753CC-95D5-491D-B711-032D018E19AA}" destId="{5D67341C-2EFD-4C5F-B120-A7CECF9B7BAA}" srcOrd="0" destOrd="0" presId="urn:microsoft.com/office/officeart/2008/layout/HorizontalMultiLevelHierarchy"/>
    <dgm:cxn modelId="{F80D5391-841A-474A-8008-4E2563953319}" type="presParOf" srcId="{62E753CC-95D5-491D-B711-032D018E19AA}" destId="{C9A25BD0-6856-4172-8A16-1794898C7EA1}" srcOrd="1" destOrd="0" presId="urn:microsoft.com/office/officeart/2008/layout/HorizontalMultiLevelHierarchy"/>
    <dgm:cxn modelId="{10BE4BBB-46A1-46BE-A7F0-FFCC338B855E}" type="presParOf" srcId="{61509528-BBFA-48EA-A01E-90E9CFF53481}" destId="{352F33C3-882B-42C3-8C2F-98F50C58D11F}" srcOrd="2" destOrd="0" presId="urn:microsoft.com/office/officeart/2008/layout/HorizontalMultiLevelHierarchy"/>
    <dgm:cxn modelId="{C251B747-5939-4079-8FC9-F68547080FE5}" type="presParOf" srcId="{352F33C3-882B-42C3-8C2F-98F50C58D11F}" destId="{0ADF746C-5D97-4F40-9C47-476F5FEA1AB8}" srcOrd="0" destOrd="0" presId="urn:microsoft.com/office/officeart/2008/layout/HorizontalMultiLevelHierarchy"/>
    <dgm:cxn modelId="{C4958AD5-4D52-4535-B8B9-BA71269427CE}" type="presParOf" srcId="{61509528-BBFA-48EA-A01E-90E9CFF53481}" destId="{5A34C315-88B9-4853-B868-94EDACE864E2}" srcOrd="3" destOrd="0" presId="urn:microsoft.com/office/officeart/2008/layout/HorizontalMultiLevelHierarchy"/>
    <dgm:cxn modelId="{8960AE4C-A508-487B-BEA5-46BA1456F1A7}" type="presParOf" srcId="{5A34C315-88B9-4853-B868-94EDACE864E2}" destId="{9B16623D-ECB4-492F-A3D5-0DF95106FDAC}" srcOrd="0" destOrd="0" presId="urn:microsoft.com/office/officeart/2008/layout/HorizontalMultiLevelHierarchy"/>
    <dgm:cxn modelId="{F1BB6BBF-2B10-4623-BFD3-A30EE5452022}" type="presParOf" srcId="{5A34C315-88B9-4853-B868-94EDACE864E2}" destId="{D96E8C28-E057-403F-B63C-F37828095ECA}" srcOrd="1" destOrd="0" presId="urn:microsoft.com/office/officeart/2008/layout/HorizontalMultiLevelHierarchy"/>
    <dgm:cxn modelId="{1F0B5E5E-E114-4B6C-A7EC-07CA8588A2BF}" type="presParOf" srcId="{D96E8C28-E057-403F-B63C-F37828095ECA}" destId="{B48F3F2D-2572-4D35-99FA-286ABFB12009}" srcOrd="0" destOrd="0" presId="urn:microsoft.com/office/officeart/2008/layout/HorizontalMultiLevelHierarchy"/>
    <dgm:cxn modelId="{8ADBCD2C-C55C-4E9A-8F65-8C587434B10A}" type="presParOf" srcId="{B48F3F2D-2572-4D35-99FA-286ABFB12009}" destId="{377F66D4-EFD2-404E-97AA-8EF70E672861}" srcOrd="0" destOrd="0" presId="urn:microsoft.com/office/officeart/2008/layout/HorizontalMultiLevelHierarchy"/>
    <dgm:cxn modelId="{326A8C7F-88C3-404B-9559-64160AB0ADEF}" type="presParOf" srcId="{D96E8C28-E057-403F-B63C-F37828095ECA}" destId="{DAB77D02-E0A2-49E1-9BF7-6CAEB1506FAE}" srcOrd="1" destOrd="0" presId="urn:microsoft.com/office/officeart/2008/layout/HorizontalMultiLevelHierarchy"/>
    <dgm:cxn modelId="{BB8D6301-C965-428F-A882-5EBD5CDEDCB9}" type="presParOf" srcId="{DAB77D02-E0A2-49E1-9BF7-6CAEB1506FAE}" destId="{C5A941EE-3CFD-41A7-855C-76E824279068}" srcOrd="0" destOrd="0" presId="urn:microsoft.com/office/officeart/2008/layout/HorizontalMultiLevelHierarchy"/>
    <dgm:cxn modelId="{A1AFF610-4F95-48C7-970D-5E16C651D486}" type="presParOf" srcId="{DAB77D02-E0A2-49E1-9BF7-6CAEB1506FAE}" destId="{74D7A991-88B9-4CAF-A776-31750140061E}" srcOrd="1" destOrd="0" presId="urn:microsoft.com/office/officeart/2008/layout/HorizontalMultiLevelHierarchy"/>
    <dgm:cxn modelId="{8A30C850-84CA-4B52-BBCD-4535DCFD6C00}" type="presParOf" srcId="{08583BB8-E40C-4924-978E-F46873120C07}" destId="{F3A8F971-831B-48AC-8971-ED4FEABF6D71}" srcOrd="2" destOrd="0" presId="urn:microsoft.com/office/officeart/2008/layout/HorizontalMultiLevelHierarchy"/>
    <dgm:cxn modelId="{D095B720-63A0-4492-966A-7E69F1EE72CB}" type="presParOf" srcId="{F3A8F971-831B-48AC-8971-ED4FEABF6D71}" destId="{40916669-78F9-4933-B5E8-EECC7076E785}" srcOrd="0" destOrd="0" presId="urn:microsoft.com/office/officeart/2008/layout/HorizontalMultiLevelHierarchy"/>
    <dgm:cxn modelId="{8FCA716E-F841-42F0-B688-681889003955}" type="presParOf" srcId="{08583BB8-E40C-4924-978E-F46873120C07}" destId="{CED3E7A8-BC5D-4434-98A6-0F29896BB07C}" srcOrd="3" destOrd="0" presId="urn:microsoft.com/office/officeart/2008/layout/HorizontalMultiLevelHierarchy"/>
    <dgm:cxn modelId="{F5E1355C-E696-49E0-8AE4-42A2C8A64FA0}" type="presParOf" srcId="{CED3E7A8-BC5D-4434-98A6-0F29896BB07C}" destId="{D2C2C4BA-2545-47C8-A9D1-3E8CF9896D01}" srcOrd="0" destOrd="0" presId="urn:microsoft.com/office/officeart/2008/layout/HorizontalMultiLevelHierarchy"/>
    <dgm:cxn modelId="{A5946996-0B23-42FB-AAD1-F305EDDD7492}" type="presParOf" srcId="{CED3E7A8-BC5D-4434-98A6-0F29896BB07C}" destId="{41951A32-40F4-4BE5-AE5B-DCE246D17A7E}" srcOrd="1" destOrd="0" presId="urn:microsoft.com/office/officeart/2008/layout/HorizontalMultiLevelHierarchy"/>
    <dgm:cxn modelId="{5C3C2C39-B3A3-4936-BE2F-7840C99605D1}" type="presParOf" srcId="{41951A32-40F4-4BE5-AE5B-DCE246D17A7E}" destId="{E7858993-4789-4C44-BE92-E6FE25E46E89}" srcOrd="0" destOrd="0" presId="urn:microsoft.com/office/officeart/2008/layout/HorizontalMultiLevelHierarchy"/>
    <dgm:cxn modelId="{D90150F0-7845-462E-942E-A38A4F9AB49D}" type="presParOf" srcId="{E7858993-4789-4C44-BE92-E6FE25E46E89}" destId="{59DA9521-1A73-441C-868A-4F98ACC7E8BF}" srcOrd="0" destOrd="0" presId="urn:microsoft.com/office/officeart/2008/layout/HorizontalMultiLevelHierarchy"/>
    <dgm:cxn modelId="{5D7A51EE-0353-4E71-8CEC-DE69A8BE9A9C}" type="presParOf" srcId="{41951A32-40F4-4BE5-AE5B-DCE246D17A7E}" destId="{3B6F329F-C241-4510-8034-10089F65A95A}" srcOrd="1" destOrd="0" presId="urn:microsoft.com/office/officeart/2008/layout/HorizontalMultiLevelHierarchy"/>
    <dgm:cxn modelId="{AA2277A7-5F0A-4A54-B6CC-42E13E07604E}" type="presParOf" srcId="{3B6F329F-C241-4510-8034-10089F65A95A}" destId="{84906DE3-1D7A-45EC-A765-68058796B76A}" srcOrd="0" destOrd="0" presId="urn:microsoft.com/office/officeart/2008/layout/HorizontalMultiLevelHierarchy"/>
    <dgm:cxn modelId="{81594588-348F-40AF-9665-C4EE262B579B}" type="presParOf" srcId="{3B6F329F-C241-4510-8034-10089F65A95A}" destId="{5CC99930-E5AD-4E80-8AA5-71C0F33E3031}" srcOrd="1" destOrd="0" presId="urn:microsoft.com/office/officeart/2008/layout/HorizontalMultiLevelHierarchy"/>
    <dgm:cxn modelId="{FA9E2C0C-BB8E-48B4-ACAD-D81DFB2934CD}" type="presParOf" srcId="{5CC99930-E5AD-4E80-8AA5-71C0F33E3031}" destId="{A39FCAD5-0700-4DFE-98E9-3E4FEE6A9EE4}" srcOrd="0" destOrd="0" presId="urn:microsoft.com/office/officeart/2008/layout/HorizontalMultiLevelHierarchy"/>
    <dgm:cxn modelId="{C8705807-B2B9-4C3F-A0E3-4340C6A105DC}" type="presParOf" srcId="{A39FCAD5-0700-4DFE-98E9-3E4FEE6A9EE4}" destId="{3C23DC0A-6355-4131-AD33-775886473E31}" srcOrd="0" destOrd="0" presId="urn:microsoft.com/office/officeart/2008/layout/HorizontalMultiLevelHierarchy"/>
    <dgm:cxn modelId="{1A792B07-BD9A-4614-8AAB-1424611B6250}" type="presParOf" srcId="{5CC99930-E5AD-4E80-8AA5-71C0F33E3031}" destId="{E3A37B9E-69B4-434C-9FF4-BB6CE0B25774}" srcOrd="1" destOrd="0" presId="urn:microsoft.com/office/officeart/2008/layout/HorizontalMultiLevelHierarchy"/>
    <dgm:cxn modelId="{CAE04FEA-1A1D-4CD8-B1B0-CC945D3055C8}" type="presParOf" srcId="{E3A37B9E-69B4-434C-9FF4-BB6CE0B25774}" destId="{683A4BF2-E289-400D-8A89-03D95ED7C43D}" srcOrd="0" destOrd="0" presId="urn:microsoft.com/office/officeart/2008/layout/HorizontalMultiLevelHierarchy"/>
    <dgm:cxn modelId="{21AA1B6B-5165-42FF-94F0-9877775BA3CE}" type="presParOf" srcId="{E3A37B9E-69B4-434C-9FF4-BB6CE0B25774}" destId="{FFF4BBFF-7BB7-4A3B-903E-54C1A0F88684}" srcOrd="1" destOrd="0" presId="urn:microsoft.com/office/officeart/2008/layout/HorizontalMultiLevelHierarchy"/>
    <dgm:cxn modelId="{15C0F04E-DFC5-4B88-A0C5-4797B2FC188F}" type="presParOf" srcId="{FFF4BBFF-7BB7-4A3B-903E-54C1A0F88684}" destId="{30CC232D-2749-4711-A5B4-08EB5FE244D0}" srcOrd="0" destOrd="0" presId="urn:microsoft.com/office/officeart/2008/layout/HorizontalMultiLevelHierarchy"/>
    <dgm:cxn modelId="{243FAE4D-C158-458F-ABD6-F93B46D9F07F}" type="presParOf" srcId="{30CC232D-2749-4711-A5B4-08EB5FE244D0}" destId="{4A97B149-EFAF-46FA-AB7E-E636A7D5A784}" srcOrd="0" destOrd="0" presId="urn:microsoft.com/office/officeart/2008/layout/HorizontalMultiLevelHierarchy"/>
    <dgm:cxn modelId="{822707BF-EF85-45E9-AD83-323108BF88B6}" type="presParOf" srcId="{FFF4BBFF-7BB7-4A3B-903E-54C1A0F88684}" destId="{AD0A75CD-DDB9-4106-A99A-84C1EB76038E}" srcOrd="1" destOrd="0" presId="urn:microsoft.com/office/officeart/2008/layout/HorizontalMultiLevelHierarchy"/>
    <dgm:cxn modelId="{C197233C-AF27-47F4-8F47-9CC52397E26B}" type="presParOf" srcId="{AD0A75CD-DDB9-4106-A99A-84C1EB76038E}" destId="{EC6528E8-6C67-49F1-BEE2-A1BB76A9A2C8}" srcOrd="0" destOrd="0" presId="urn:microsoft.com/office/officeart/2008/layout/HorizontalMultiLevelHierarchy"/>
    <dgm:cxn modelId="{914778FE-0774-43EB-ADC2-CB1E6C0848D4}" type="presParOf" srcId="{AD0A75CD-DDB9-4106-A99A-84C1EB76038E}" destId="{DEC150CC-1DC0-4129-895C-A384BBAEDAB0}" srcOrd="1" destOrd="0" presId="urn:microsoft.com/office/officeart/2008/layout/HorizontalMultiLevelHierarchy"/>
    <dgm:cxn modelId="{3053407A-D07B-41DF-81B6-261648BB3267}" type="presParOf" srcId="{FFF4BBFF-7BB7-4A3B-903E-54C1A0F88684}" destId="{FAC8AB9A-34A6-4493-82C7-55961C3DB017}" srcOrd="2" destOrd="0" presId="urn:microsoft.com/office/officeart/2008/layout/HorizontalMultiLevelHierarchy"/>
    <dgm:cxn modelId="{8A0B65E4-442A-4000-AB40-DA08C502163B}" type="presParOf" srcId="{FAC8AB9A-34A6-4493-82C7-55961C3DB017}" destId="{FC36E818-6672-4F46-904A-89D8D0386209}" srcOrd="0" destOrd="0" presId="urn:microsoft.com/office/officeart/2008/layout/HorizontalMultiLevelHierarchy"/>
    <dgm:cxn modelId="{BE662E75-8F31-4898-8405-53120A33B520}" type="presParOf" srcId="{FFF4BBFF-7BB7-4A3B-903E-54C1A0F88684}" destId="{06D7BA1D-D7FC-43B5-A0E2-7C6C25C92507}" srcOrd="3" destOrd="0" presId="urn:microsoft.com/office/officeart/2008/layout/HorizontalMultiLevelHierarchy"/>
    <dgm:cxn modelId="{29F4813E-E767-4AE7-975C-06E67D832345}" type="presParOf" srcId="{06D7BA1D-D7FC-43B5-A0E2-7C6C25C92507}" destId="{9689172B-AC8E-46F4-B7AE-AA3BA566FD2F}" srcOrd="0" destOrd="0" presId="urn:microsoft.com/office/officeart/2008/layout/HorizontalMultiLevelHierarchy"/>
    <dgm:cxn modelId="{30142E4B-7A44-4BC8-A20D-3A84A3AE777F}" type="presParOf" srcId="{06D7BA1D-D7FC-43B5-A0E2-7C6C25C92507}" destId="{9383A2EF-A753-4D1A-93D3-EF8914B39168}" srcOrd="1" destOrd="0" presId="urn:microsoft.com/office/officeart/2008/layout/HorizontalMultiLevelHierarchy"/>
    <dgm:cxn modelId="{66A8865A-D6D6-44F6-8608-DEFB8B542370}" type="presParOf" srcId="{5CC99930-E5AD-4E80-8AA5-71C0F33E3031}" destId="{A1DB0A0A-DFB3-43A2-ACF8-400FD4F94610}" srcOrd="2" destOrd="0" presId="urn:microsoft.com/office/officeart/2008/layout/HorizontalMultiLevelHierarchy"/>
    <dgm:cxn modelId="{917D1E4D-3A55-4A4F-8DA4-1175A2364262}" type="presParOf" srcId="{A1DB0A0A-DFB3-43A2-ACF8-400FD4F94610}" destId="{CE1F3237-DBBA-41BD-8ACA-1964B64C02B9}" srcOrd="0" destOrd="0" presId="urn:microsoft.com/office/officeart/2008/layout/HorizontalMultiLevelHierarchy"/>
    <dgm:cxn modelId="{DBFBEC23-0604-495F-9CDB-CC8EA9F0AFDD}" type="presParOf" srcId="{5CC99930-E5AD-4E80-8AA5-71C0F33E3031}" destId="{3EDB4FB7-B413-424A-9074-D0F724602578}" srcOrd="3" destOrd="0" presId="urn:microsoft.com/office/officeart/2008/layout/HorizontalMultiLevelHierarchy"/>
    <dgm:cxn modelId="{35A6B4AB-413A-426F-8047-B6173E920DB9}" type="presParOf" srcId="{3EDB4FB7-B413-424A-9074-D0F724602578}" destId="{D94F5B2E-C608-44B7-B18F-43F29567448D}" srcOrd="0" destOrd="0" presId="urn:microsoft.com/office/officeart/2008/layout/HorizontalMultiLevelHierarchy"/>
    <dgm:cxn modelId="{6655C1BA-DB23-465D-8432-67E30F03677B}" type="presParOf" srcId="{3EDB4FB7-B413-424A-9074-D0F724602578}" destId="{3B7EDA31-6E8A-4775-8377-F4AE01A62CBB}" srcOrd="1" destOrd="0" presId="urn:microsoft.com/office/officeart/2008/layout/HorizontalMultiLevelHierarchy"/>
    <dgm:cxn modelId="{BC8E5838-C12D-453E-847A-5A65529E513E}" type="presParOf" srcId="{41951A32-40F4-4BE5-AE5B-DCE246D17A7E}" destId="{E7DA4242-E1BA-4067-8570-13DDFFBDC2EA}" srcOrd="2" destOrd="0" presId="urn:microsoft.com/office/officeart/2008/layout/HorizontalMultiLevelHierarchy"/>
    <dgm:cxn modelId="{F8E8AB2F-B26E-4053-B2E7-2CEC280AD2D1}" type="presParOf" srcId="{E7DA4242-E1BA-4067-8570-13DDFFBDC2EA}" destId="{CE0F5AAB-4034-487A-9431-D13F984401A1}" srcOrd="0" destOrd="0" presId="urn:microsoft.com/office/officeart/2008/layout/HorizontalMultiLevelHierarchy"/>
    <dgm:cxn modelId="{494C317B-C647-4374-B51F-617B6225AB75}" type="presParOf" srcId="{41951A32-40F4-4BE5-AE5B-DCE246D17A7E}" destId="{2CEFE3C1-A079-4B59-9F6E-EA070605D608}" srcOrd="3" destOrd="0" presId="urn:microsoft.com/office/officeart/2008/layout/HorizontalMultiLevelHierarchy"/>
    <dgm:cxn modelId="{2B210F8B-0C45-4929-AAD1-5F6C37A67FB7}" type="presParOf" srcId="{2CEFE3C1-A079-4B59-9F6E-EA070605D608}" destId="{A54C9438-3F03-4CED-97CF-94F1FE840445}" srcOrd="0" destOrd="0" presId="urn:microsoft.com/office/officeart/2008/layout/HorizontalMultiLevelHierarchy"/>
    <dgm:cxn modelId="{EE07B9C7-EDDE-4979-B012-E3F0DDEBB292}" type="presParOf" srcId="{2CEFE3C1-A079-4B59-9F6E-EA070605D608}" destId="{93E07C1F-66EE-4327-811C-F90867D31A5C}" srcOrd="1" destOrd="0" presId="urn:microsoft.com/office/officeart/2008/layout/HorizontalMultiLevelHierarchy"/>
    <dgm:cxn modelId="{5A319549-89FB-4D89-A0D6-67555016F0A2}" type="presParOf" srcId="{93E07C1F-66EE-4327-811C-F90867D31A5C}" destId="{8E7674E7-45E5-4C4B-8D9D-7ECE78A5EF08}" srcOrd="0" destOrd="0" presId="urn:microsoft.com/office/officeart/2008/layout/HorizontalMultiLevelHierarchy"/>
    <dgm:cxn modelId="{D452BF62-BD90-41DA-B7D4-D7EF9F40D23B}" type="presParOf" srcId="{8E7674E7-45E5-4C4B-8D9D-7ECE78A5EF08}" destId="{4EBA9EC4-69B4-4C31-A171-FB0177968DE8}" srcOrd="0" destOrd="0" presId="urn:microsoft.com/office/officeart/2008/layout/HorizontalMultiLevelHierarchy"/>
    <dgm:cxn modelId="{78DB5115-2203-4553-B9A5-B2AA94EE9CD4}" type="presParOf" srcId="{93E07C1F-66EE-4327-811C-F90867D31A5C}" destId="{D9EF9C6F-EB25-4690-8D61-F208A6383B18}" srcOrd="1" destOrd="0" presId="urn:microsoft.com/office/officeart/2008/layout/HorizontalMultiLevelHierarchy"/>
    <dgm:cxn modelId="{0F567026-E1EE-4DC6-9672-10B768163C97}" type="presParOf" srcId="{D9EF9C6F-EB25-4690-8D61-F208A6383B18}" destId="{D1CE50C5-51CB-49D5-986F-18C79B87CDC1}" srcOrd="0" destOrd="0" presId="urn:microsoft.com/office/officeart/2008/layout/HorizontalMultiLevelHierarchy"/>
    <dgm:cxn modelId="{03DB52FA-A2F0-4C53-B707-FB4DC63EC514}" type="presParOf" srcId="{D9EF9C6F-EB25-4690-8D61-F208A6383B18}" destId="{B6D6C903-A400-48DF-B303-37C29F97C272}" srcOrd="1" destOrd="0" presId="urn:microsoft.com/office/officeart/2008/layout/HorizontalMultiLevelHierarchy"/>
    <dgm:cxn modelId="{2DA3284F-07B8-4247-B2B2-2BD76CE0B3A7}" type="presParOf" srcId="{41951A32-40F4-4BE5-AE5B-DCE246D17A7E}" destId="{DEA01564-A6D3-46CB-BF71-346B54A8EAB0}" srcOrd="4" destOrd="0" presId="urn:microsoft.com/office/officeart/2008/layout/HorizontalMultiLevelHierarchy"/>
    <dgm:cxn modelId="{882740C4-4A4C-4BDB-88B9-7DD2DFF0ACF4}" type="presParOf" srcId="{DEA01564-A6D3-46CB-BF71-346B54A8EAB0}" destId="{A4A02D88-6992-4A42-90A2-2C1C31D253E7}" srcOrd="0" destOrd="0" presId="urn:microsoft.com/office/officeart/2008/layout/HorizontalMultiLevelHierarchy"/>
    <dgm:cxn modelId="{29DB20B3-9CF2-43D7-8FC8-3CA8D6A01EE6}" type="presParOf" srcId="{41951A32-40F4-4BE5-AE5B-DCE246D17A7E}" destId="{70676A5D-23C2-41F8-9C24-5F685E544C33}" srcOrd="5" destOrd="0" presId="urn:microsoft.com/office/officeart/2008/layout/HorizontalMultiLevelHierarchy"/>
    <dgm:cxn modelId="{021E5D13-E56E-4EC3-B51C-E6F0B64BD5CB}" type="presParOf" srcId="{70676A5D-23C2-41F8-9C24-5F685E544C33}" destId="{595B7EA0-E047-47D5-887D-F971C9E23BFB}" srcOrd="0" destOrd="0" presId="urn:microsoft.com/office/officeart/2008/layout/HorizontalMultiLevelHierarchy"/>
    <dgm:cxn modelId="{1F0268CB-E53F-41AC-8222-DBFA67660A25}" type="presParOf" srcId="{70676A5D-23C2-41F8-9C24-5F685E544C33}" destId="{8A1A1321-D8B6-489B-9C4B-86E9C40D397D}" srcOrd="1" destOrd="0" presId="urn:microsoft.com/office/officeart/2008/layout/HorizontalMultiLevelHierarchy"/>
    <dgm:cxn modelId="{98C45C58-5C8A-41BF-AC33-E3531BE4330C}" type="presParOf" srcId="{08583BB8-E40C-4924-978E-F46873120C07}" destId="{7FE94B9B-2BA8-40F8-B8ED-94BA1568215A}" srcOrd="4" destOrd="0" presId="urn:microsoft.com/office/officeart/2008/layout/HorizontalMultiLevelHierarchy"/>
    <dgm:cxn modelId="{BEE0C3FD-177C-4BA1-AFD5-14E3B1BEBBA7}" type="presParOf" srcId="{7FE94B9B-2BA8-40F8-B8ED-94BA1568215A}" destId="{484B8310-D517-402C-9314-F300A50E1C9D}" srcOrd="0" destOrd="0" presId="urn:microsoft.com/office/officeart/2008/layout/HorizontalMultiLevelHierarchy"/>
    <dgm:cxn modelId="{3A38C6B9-4555-433D-A5AF-53EFB3DA31A1}" type="presParOf" srcId="{08583BB8-E40C-4924-978E-F46873120C07}" destId="{629ABB56-3332-49AB-8C28-FCD91EB06298}" srcOrd="5" destOrd="0" presId="urn:microsoft.com/office/officeart/2008/layout/HorizontalMultiLevelHierarchy"/>
    <dgm:cxn modelId="{0CE21ACB-C567-4897-8020-B4B65D20CA82}" type="presParOf" srcId="{629ABB56-3332-49AB-8C28-FCD91EB06298}" destId="{3E10FD48-3DED-4086-B72C-8E3FADCBBF34}" srcOrd="0" destOrd="0" presId="urn:microsoft.com/office/officeart/2008/layout/HorizontalMultiLevelHierarchy"/>
    <dgm:cxn modelId="{6D3AE84A-316C-4B4A-9EDB-26ECD27CAFC1}" type="presParOf" srcId="{629ABB56-3332-49AB-8C28-FCD91EB06298}" destId="{B1BF9CF8-B8FD-423D-ABFC-BD64A82EB128}" srcOrd="1" destOrd="0" presId="urn:microsoft.com/office/officeart/2008/layout/HorizontalMultiLevelHierarchy"/>
    <dgm:cxn modelId="{9A3AEE05-B8DD-4226-BF1C-3F84B106713C}" type="presParOf" srcId="{B1BF9CF8-B8FD-423D-ABFC-BD64A82EB128}" destId="{299ACBD5-D760-4567-B5BF-21F5BDBA3757}" srcOrd="0" destOrd="0" presId="urn:microsoft.com/office/officeart/2008/layout/HorizontalMultiLevelHierarchy"/>
    <dgm:cxn modelId="{753B9BB3-2F39-4E48-B461-923A63D31E89}" type="presParOf" srcId="{299ACBD5-D760-4567-B5BF-21F5BDBA3757}" destId="{1FEEFCD1-021D-422C-BBB2-52F0B738D590}" srcOrd="0" destOrd="0" presId="urn:microsoft.com/office/officeart/2008/layout/HorizontalMultiLevelHierarchy"/>
    <dgm:cxn modelId="{BE5BC96D-0DF9-4309-B6E3-15EDDB65C96A}" type="presParOf" srcId="{B1BF9CF8-B8FD-423D-ABFC-BD64A82EB128}" destId="{3F2A1C35-A5AB-4A71-8658-E04BF86E517A}" srcOrd="1" destOrd="0" presId="urn:microsoft.com/office/officeart/2008/layout/HorizontalMultiLevelHierarchy"/>
    <dgm:cxn modelId="{8552288E-D0E1-4730-8140-4FB964EEE6F7}" type="presParOf" srcId="{3F2A1C35-A5AB-4A71-8658-E04BF86E517A}" destId="{1B3AA571-2FA2-4E51-870D-7748BF949435}" srcOrd="0" destOrd="0" presId="urn:microsoft.com/office/officeart/2008/layout/HorizontalMultiLevelHierarchy"/>
    <dgm:cxn modelId="{D251EF12-9A5E-4332-A770-E1C0DCCEBFF9}" type="presParOf" srcId="{3F2A1C35-A5AB-4A71-8658-E04BF86E517A}" destId="{8017ABB7-2405-4F1F-B727-AA58ACD7F61F}" srcOrd="1" destOrd="0" presId="urn:microsoft.com/office/officeart/2008/layout/HorizontalMultiLevelHierarchy"/>
    <dgm:cxn modelId="{9C085FA6-3DC7-415C-BFB2-2E496BCF77A4}" type="presParOf" srcId="{8017ABB7-2405-4F1F-B727-AA58ACD7F61F}" destId="{A20152E1-3EA8-4F4E-BB5E-C060D1A4AE6C}" srcOrd="0" destOrd="0" presId="urn:microsoft.com/office/officeart/2008/layout/HorizontalMultiLevelHierarchy"/>
    <dgm:cxn modelId="{9957037E-3CF0-4A29-AE20-A9381D49C023}" type="presParOf" srcId="{A20152E1-3EA8-4F4E-BB5E-C060D1A4AE6C}" destId="{57729FC2-390C-4CB8-8CA0-790D9C91FAF2}" srcOrd="0" destOrd="0" presId="urn:microsoft.com/office/officeart/2008/layout/HorizontalMultiLevelHierarchy"/>
    <dgm:cxn modelId="{80130BBE-90CF-49CC-97D6-7341BB22B2C3}" type="presParOf" srcId="{8017ABB7-2405-4F1F-B727-AA58ACD7F61F}" destId="{52D316CA-1CBC-4CCD-AC79-FEBC1714E5EA}" srcOrd="1" destOrd="0" presId="urn:microsoft.com/office/officeart/2008/layout/HorizontalMultiLevelHierarchy"/>
    <dgm:cxn modelId="{4DBB1715-DD36-4EF5-BD27-7C6D76A59E01}" type="presParOf" srcId="{52D316CA-1CBC-4CCD-AC79-FEBC1714E5EA}" destId="{944988F9-F87D-4715-AD60-B6B67D7FDD00}" srcOrd="0" destOrd="0" presId="urn:microsoft.com/office/officeart/2008/layout/HorizontalMultiLevelHierarchy"/>
    <dgm:cxn modelId="{0D9ABC4A-685F-497F-963A-E3BBE6BAB4B2}" type="presParOf" srcId="{52D316CA-1CBC-4CCD-AC79-FEBC1714E5EA}" destId="{245A5A39-4505-46C9-9F93-BBB309F10BD6}" srcOrd="1" destOrd="0" presId="urn:microsoft.com/office/officeart/2008/layout/HorizontalMultiLevelHierarchy"/>
    <dgm:cxn modelId="{A120D3A0-D547-4B52-86A3-EFCE0CDBD8A7}" type="presParOf" srcId="{B1BF9CF8-B8FD-423D-ABFC-BD64A82EB128}" destId="{A7F03F23-6BAE-4B29-B030-C102A48922D5}" srcOrd="2" destOrd="0" presId="urn:microsoft.com/office/officeart/2008/layout/HorizontalMultiLevelHierarchy"/>
    <dgm:cxn modelId="{204F48C4-54A0-4A32-8F0C-D75A2760EFBC}" type="presParOf" srcId="{A7F03F23-6BAE-4B29-B030-C102A48922D5}" destId="{458F3324-384A-4C6B-AE60-DE165A704581}" srcOrd="0" destOrd="0" presId="urn:microsoft.com/office/officeart/2008/layout/HorizontalMultiLevelHierarchy"/>
    <dgm:cxn modelId="{DB1B3D7A-008B-4499-ABF8-073FDED90E4A}" type="presParOf" srcId="{B1BF9CF8-B8FD-423D-ABFC-BD64A82EB128}" destId="{7B45802D-A97C-4DEA-893F-D7AA232927D1}" srcOrd="3" destOrd="0" presId="urn:microsoft.com/office/officeart/2008/layout/HorizontalMultiLevelHierarchy"/>
    <dgm:cxn modelId="{FB08135A-DF19-45F8-8EE8-42312C075904}" type="presParOf" srcId="{7B45802D-A97C-4DEA-893F-D7AA232927D1}" destId="{6836D014-78A5-4666-B284-B5834F4A5E64}" srcOrd="0" destOrd="0" presId="urn:microsoft.com/office/officeart/2008/layout/HorizontalMultiLevelHierarchy"/>
    <dgm:cxn modelId="{8382F7C3-8838-4719-BC99-F8BAD5925108}" type="presParOf" srcId="{7B45802D-A97C-4DEA-893F-D7AA232927D1}" destId="{5013E658-987A-483F-9006-94CC1FAB6968}" srcOrd="1" destOrd="0" presId="urn:microsoft.com/office/officeart/2008/layout/HorizontalMultiLevelHierarchy"/>
    <dgm:cxn modelId="{7083FCAE-0176-47C5-A888-C61D83000937}" type="presParOf" srcId="{5013E658-987A-483F-9006-94CC1FAB6968}" destId="{936BA019-F47C-491A-A1E6-E9DF3D0B2F2D}" srcOrd="0" destOrd="0" presId="urn:microsoft.com/office/officeart/2008/layout/HorizontalMultiLevelHierarchy"/>
    <dgm:cxn modelId="{F330930E-8D15-485A-A0CE-09F3D4749C33}" type="presParOf" srcId="{936BA019-F47C-491A-A1E6-E9DF3D0B2F2D}" destId="{6ABC229C-536E-4015-95E5-C825B6C4BB0B}" srcOrd="0" destOrd="0" presId="urn:microsoft.com/office/officeart/2008/layout/HorizontalMultiLevelHierarchy"/>
    <dgm:cxn modelId="{408BE042-4AE2-43C2-B12B-62A574B5213A}" type="presParOf" srcId="{5013E658-987A-483F-9006-94CC1FAB6968}" destId="{CE1A8B8E-86A1-4FDF-BBA7-7D1E6DAE8F17}" srcOrd="1" destOrd="0" presId="urn:microsoft.com/office/officeart/2008/layout/HorizontalMultiLevelHierarchy"/>
    <dgm:cxn modelId="{479CE967-E6F3-4178-8E94-AD79E68B57D9}" type="presParOf" srcId="{CE1A8B8E-86A1-4FDF-BBA7-7D1E6DAE8F17}" destId="{13B46C4F-D379-49D7-8933-04F856B3FBBF}" srcOrd="0" destOrd="0" presId="urn:microsoft.com/office/officeart/2008/layout/HorizontalMultiLevelHierarchy"/>
    <dgm:cxn modelId="{B4431599-4DA3-4E05-8042-110F2B0F71E2}" type="presParOf" srcId="{CE1A8B8E-86A1-4FDF-BBA7-7D1E6DAE8F17}" destId="{B4C94EE3-C444-4E11-89A2-DD4CBAE78F80}" srcOrd="1" destOrd="0" presId="urn:microsoft.com/office/officeart/2008/layout/HorizontalMultiLevelHierarchy"/>
    <dgm:cxn modelId="{2D9DFB0E-0EE7-47C2-ACE2-42446CC5F4E3}" type="presParOf" srcId="{B1BF9CF8-B8FD-423D-ABFC-BD64A82EB128}" destId="{99B96105-EEF5-40DC-B2EE-46ECCE1A63C6}" srcOrd="4" destOrd="0" presId="urn:microsoft.com/office/officeart/2008/layout/HorizontalMultiLevelHierarchy"/>
    <dgm:cxn modelId="{795490D0-B943-4FCB-8F11-3BA4F39379E8}" type="presParOf" srcId="{99B96105-EEF5-40DC-B2EE-46ECCE1A63C6}" destId="{83471660-4850-4014-81B6-56A7F6534061}" srcOrd="0" destOrd="0" presId="urn:microsoft.com/office/officeart/2008/layout/HorizontalMultiLevelHierarchy"/>
    <dgm:cxn modelId="{452D9E5C-D376-4905-97B2-ECD7AD35FFF4}" type="presParOf" srcId="{B1BF9CF8-B8FD-423D-ABFC-BD64A82EB128}" destId="{70196E9A-0F11-40A2-AFDB-2595CAB38F6E}" srcOrd="5" destOrd="0" presId="urn:microsoft.com/office/officeart/2008/layout/HorizontalMultiLevelHierarchy"/>
    <dgm:cxn modelId="{52DF588F-EB79-48AC-94B4-F0DDC0BEE18C}" type="presParOf" srcId="{70196E9A-0F11-40A2-AFDB-2595CAB38F6E}" destId="{B2E8E812-B51D-44AE-BE63-56698B774F49}" srcOrd="0" destOrd="0" presId="urn:microsoft.com/office/officeart/2008/layout/HorizontalMultiLevelHierarchy"/>
    <dgm:cxn modelId="{889BFC2A-49F3-4B07-B1D8-16012AA2DA49}" type="presParOf" srcId="{70196E9A-0F11-40A2-AFDB-2595CAB38F6E}" destId="{148CB8B1-6410-47E6-873F-9EAAF47E8D59}" srcOrd="1" destOrd="0" presId="urn:microsoft.com/office/officeart/2008/layout/HorizontalMultiLevelHierarchy"/>
    <dgm:cxn modelId="{DA4854FB-2944-4A95-AA18-95CDC6B68017}" type="presParOf" srcId="{148CB8B1-6410-47E6-873F-9EAAF47E8D59}" destId="{06FF1601-74FA-4F69-9978-82AB7D870F0F}" srcOrd="0" destOrd="0" presId="urn:microsoft.com/office/officeart/2008/layout/HorizontalMultiLevelHierarchy"/>
    <dgm:cxn modelId="{F8FD29D0-E22C-4164-A0A3-0825D6B3FAEE}" type="presParOf" srcId="{06FF1601-74FA-4F69-9978-82AB7D870F0F}" destId="{614461E4-B5C2-4EE4-BFAF-B0C0C016E7F5}" srcOrd="0" destOrd="0" presId="urn:microsoft.com/office/officeart/2008/layout/HorizontalMultiLevelHierarchy"/>
    <dgm:cxn modelId="{73F795F3-B43D-4AF8-9DF7-085AC07808DD}" type="presParOf" srcId="{148CB8B1-6410-47E6-873F-9EAAF47E8D59}" destId="{57ABE6ED-2C06-477B-ADD4-D902D1C4AAFF}" srcOrd="1" destOrd="0" presId="urn:microsoft.com/office/officeart/2008/layout/HorizontalMultiLevelHierarchy"/>
    <dgm:cxn modelId="{D639B0A1-39AA-45A0-B909-DD3108620050}" type="presParOf" srcId="{57ABE6ED-2C06-477B-ADD4-D902D1C4AAFF}" destId="{E2A6703C-1842-43B8-8739-8799C08149FF}" srcOrd="0" destOrd="0" presId="urn:microsoft.com/office/officeart/2008/layout/HorizontalMultiLevelHierarchy"/>
    <dgm:cxn modelId="{BBAF77FE-438A-438A-9A8B-A4D6024E0A63}" type="presParOf" srcId="{57ABE6ED-2C06-477B-ADD4-D902D1C4AAFF}" destId="{732B8F1A-B330-431A-9B1F-93B932135844}" srcOrd="1" destOrd="0" presId="urn:microsoft.com/office/officeart/2008/layout/HorizontalMultiLevelHierarchy"/>
    <dgm:cxn modelId="{B865A33C-8204-478B-B25E-17FB4A851802}" type="presParOf" srcId="{148CB8B1-6410-47E6-873F-9EAAF47E8D59}" destId="{C1940460-FDCC-4E88-BF62-DCFB5FA77325}" srcOrd="2" destOrd="0" presId="urn:microsoft.com/office/officeart/2008/layout/HorizontalMultiLevelHierarchy"/>
    <dgm:cxn modelId="{74AA5484-5DC5-428E-8AEE-C41D555751FA}" type="presParOf" srcId="{C1940460-FDCC-4E88-BF62-DCFB5FA77325}" destId="{D8FF7BCA-2208-4E50-A80C-EF7CCF74A1C0}" srcOrd="0" destOrd="0" presId="urn:microsoft.com/office/officeart/2008/layout/HorizontalMultiLevelHierarchy"/>
    <dgm:cxn modelId="{604ADEAE-5B16-44FF-803A-D8272A627B9A}" type="presParOf" srcId="{148CB8B1-6410-47E6-873F-9EAAF47E8D59}" destId="{09E765F6-45B5-4913-BBC0-237C94E56E87}" srcOrd="3" destOrd="0" presId="urn:microsoft.com/office/officeart/2008/layout/HorizontalMultiLevelHierarchy"/>
    <dgm:cxn modelId="{3F1291D3-9537-4BEC-A911-5A5800D77F2F}" type="presParOf" srcId="{09E765F6-45B5-4913-BBC0-237C94E56E87}" destId="{7352BB03-8AD1-4D55-8255-B7B762FAB2FA}" srcOrd="0" destOrd="0" presId="urn:microsoft.com/office/officeart/2008/layout/HorizontalMultiLevelHierarchy"/>
    <dgm:cxn modelId="{1E5CEEF4-B5A1-415D-B34D-28EC9C4AEFBE}" type="presParOf" srcId="{09E765F6-45B5-4913-BBC0-237C94E56E87}" destId="{562A2167-4BCF-48B2-9D63-43D9F4355C22}" srcOrd="1" destOrd="0" presId="urn:microsoft.com/office/officeart/2008/layout/HorizontalMultiLevelHierarchy"/>
    <dgm:cxn modelId="{C654F3D3-D3B2-412F-B6A3-A17981ECC725}" type="presParOf" srcId="{08583BB8-E40C-4924-978E-F46873120C07}" destId="{C17CF997-7077-459E-9228-9B1C18915945}" srcOrd="6" destOrd="0" presId="urn:microsoft.com/office/officeart/2008/layout/HorizontalMultiLevelHierarchy"/>
    <dgm:cxn modelId="{53E9100F-A3A6-41F6-AEB0-C8CBBE06806F}" type="presParOf" srcId="{C17CF997-7077-459E-9228-9B1C18915945}" destId="{C15BAC0C-B74F-4822-ABC3-4B957C511460}" srcOrd="0" destOrd="0" presId="urn:microsoft.com/office/officeart/2008/layout/HorizontalMultiLevelHierarchy"/>
    <dgm:cxn modelId="{EB2B81C3-7868-441A-B526-90636475D675}" type="presParOf" srcId="{08583BB8-E40C-4924-978E-F46873120C07}" destId="{DB03102F-2C5B-4500-87F6-4972DE05D670}" srcOrd="7" destOrd="0" presId="urn:microsoft.com/office/officeart/2008/layout/HorizontalMultiLevelHierarchy"/>
    <dgm:cxn modelId="{937A25C5-3E11-4B29-A291-F11442260EC0}" type="presParOf" srcId="{DB03102F-2C5B-4500-87F6-4972DE05D670}" destId="{FA5EDFDE-0225-45F1-AB2C-657B06FCA591}" srcOrd="0" destOrd="0" presId="urn:microsoft.com/office/officeart/2008/layout/HorizontalMultiLevelHierarchy"/>
    <dgm:cxn modelId="{0A260318-178F-4276-AB40-E1BFC4902058}" type="presParOf" srcId="{DB03102F-2C5B-4500-87F6-4972DE05D670}" destId="{4DF2AD5B-2D13-42FF-9F62-13673AE80CFD}" srcOrd="1" destOrd="0" presId="urn:microsoft.com/office/officeart/2008/layout/HorizontalMultiLevelHierarchy"/>
    <dgm:cxn modelId="{9FC814DE-5005-49BA-A245-CE3C118F5FE8}" type="presParOf" srcId="{4DF2AD5B-2D13-42FF-9F62-13673AE80CFD}" destId="{B93B66AA-B3E9-450F-A74F-A03D3C601C59}" srcOrd="0" destOrd="0" presId="urn:microsoft.com/office/officeart/2008/layout/HorizontalMultiLevelHierarchy"/>
    <dgm:cxn modelId="{8A95D6C1-5CAD-413B-BD67-C72DC49EDA1D}" type="presParOf" srcId="{B93B66AA-B3E9-450F-A74F-A03D3C601C59}" destId="{A861D1E8-17C4-4000-B2ED-3C7BAC8E1024}" srcOrd="0" destOrd="0" presId="urn:microsoft.com/office/officeart/2008/layout/HorizontalMultiLevelHierarchy"/>
    <dgm:cxn modelId="{4AB2E2B6-5E20-4E10-9E12-DE13A826E58A}" type="presParOf" srcId="{4DF2AD5B-2D13-42FF-9F62-13673AE80CFD}" destId="{366E9EA8-7215-41EE-80A1-1F7529F23460}" srcOrd="1" destOrd="0" presId="urn:microsoft.com/office/officeart/2008/layout/HorizontalMultiLevelHierarchy"/>
    <dgm:cxn modelId="{6C94F43B-E7A2-44E0-8230-AA0009B47F44}" type="presParOf" srcId="{366E9EA8-7215-41EE-80A1-1F7529F23460}" destId="{2864CCEC-C2AF-4342-8755-EC6A2888E784}" srcOrd="0" destOrd="0" presId="urn:microsoft.com/office/officeart/2008/layout/HorizontalMultiLevelHierarchy"/>
    <dgm:cxn modelId="{23F2E10C-733B-4DCD-A8E5-AFD186965124}" type="presParOf" srcId="{366E9EA8-7215-41EE-80A1-1F7529F23460}" destId="{2E00F037-06E2-464E-BD72-311054720BCE}" srcOrd="1" destOrd="0" presId="urn:microsoft.com/office/officeart/2008/layout/HorizontalMultiLevelHierarchy"/>
    <dgm:cxn modelId="{0D6EBB2F-D8DB-4D6E-81A3-EE44C7F5AC79}" type="presParOf" srcId="{08583BB8-E40C-4924-978E-F46873120C07}" destId="{4E07671B-AC72-4417-B32F-1D7BD925BA0F}" srcOrd="8" destOrd="0" presId="urn:microsoft.com/office/officeart/2008/layout/HorizontalMultiLevelHierarchy"/>
    <dgm:cxn modelId="{38FC5632-CA20-43BE-BDB0-599AE5DE5742}" type="presParOf" srcId="{4E07671B-AC72-4417-B32F-1D7BD925BA0F}" destId="{E5F5BAFA-22FE-475F-B93F-7510104B156E}" srcOrd="0" destOrd="0" presId="urn:microsoft.com/office/officeart/2008/layout/HorizontalMultiLevelHierarchy"/>
    <dgm:cxn modelId="{DC261AE9-5BDA-46BC-AA56-2E4D26BD8A10}" type="presParOf" srcId="{08583BB8-E40C-4924-978E-F46873120C07}" destId="{CA1FD9DD-C946-49B7-ACEE-6D1DD83837D0}" srcOrd="9" destOrd="0" presId="urn:microsoft.com/office/officeart/2008/layout/HorizontalMultiLevelHierarchy"/>
    <dgm:cxn modelId="{4C95C5D4-19B7-4510-B1CC-7F857ECE9175}" type="presParOf" srcId="{CA1FD9DD-C946-49B7-ACEE-6D1DD83837D0}" destId="{56EE1633-69EE-4626-AABE-B7143480388D}" srcOrd="0" destOrd="0" presId="urn:microsoft.com/office/officeart/2008/layout/HorizontalMultiLevelHierarchy"/>
    <dgm:cxn modelId="{8D79F5E0-DA4C-4A4E-A2AE-017A45159C2E}"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a:solidFill>
          <a:srgbClr val="0000CC"/>
        </a:solidFill>
      </dgm:spPr>
      <dgm:t>
        <a:bodyPr/>
        <a:lstStyle/>
        <a:p>
          <a:r>
            <a:rPr lang="fa-IR" sz="1400" dirty="0">
              <a:solidFill>
                <a:schemeClr val="bg1"/>
              </a:solidFill>
              <a:cs typeface="+mj-cs"/>
            </a:rPr>
            <a:t>حسگرها</a:t>
          </a:r>
          <a:endParaRPr lang="en-US" sz="1400" dirty="0">
            <a:solidFill>
              <a:schemeClr val="bg1"/>
            </a:solidFill>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a:solidFill>
          <a:srgbClr val="0000CC"/>
        </a:solidFill>
      </dgm:spPr>
      <dgm:t>
        <a:bodyPr/>
        <a:lstStyle/>
        <a:p>
          <a:r>
            <a:rPr lang="fa-IR" sz="1400" dirty="0">
              <a:solidFill>
                <a:schemeClr val="bg1"/>
              </a:solidFill>
              <a:cs typeface="+mj-cs"/>
            </a:rPr>
            <a:t>صنعتی</a:t>
          </a:r>
          <a:endParaRPr lang="en-US" sz="1400" dirty="0">
            <a:solidFill>
              <a:schemeClr val="bg1"/>
            </a:solidFill>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200" dirty="0">
              <a:cs typeface="+mj-cs"/>
            </a:rPr>
            <a:t>آزمایشگاه بر روی تراشه</a:t>
          </a:r>
          <a:r>
            <a:rPr lang="en-US" sz="1200" dirty="0">
              <a:cs typeface="+mj-cs"/>
            </a:rPr>
            <a:t>     </a:t>
          </a:r>
          <a:r>
            <a:rPr lang="fa-IR" sz="1200" dirty="0">
              <a:cs typeface="+mj-cs"/>
            </a:rPr>
            <a:t> </a:t>
          </a:r>
          <a:r>
            <a:rPr lang="en-US" sz="1200" dirty="0">
              <a:cs typeface="+mj-cs"/>
            </a:rPr>
            <a:t>Lab on Chip</a:t>
          </a:r>
          <a:endParaRPr lang="fa-IR" sz="12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2E371803-8FF4-4A97-8DB6-99B18D0D71DA}" srcId="{D1452950-8171-465E-95A1-97F326EFD590}" destId="{163F7101-605E-4311-9B4D-F52E05AD37C2}" srcOrd="2" destOrd="0" parTransId="{BCF0ECA6-FBAE-460D-89DE-9ABD9EE04D99}" sibTransId="{77D7A83F-FF03-454A-9806-702B65CEA47D}"/>
    <dgm:cxn modelId="{E475EE04-8663-4416-9DB1-6C9F99325322}" srcId="{D33D46FA-8BE1-4605-BDCE-6FEA36C7F792}" destId="{49469E6B-6E74-416F-B86F-11A6418FB1EE}" srcOrd="0" destOrd="0" parTransId="{CDCD1577-B4EB-4861-B9F6-C5B261199B94}" sibTransId="{ADE0F55F-30EA-4385-9DDF-2D296DD5B4C8}"/>
    <dgm:cxn modelId="{E102030C-2B15-4775-9398-8CA714AC43AB}" type="presOf" srcId="{7F6899E3-A204-45FA-A317-0D147EBB612D}" destId="{D1CE50C5-51CB-49D5-986F-18C79B87CDC1}" srcOrd="0" destOrd="0" presId="urn:microsoft.com/office/officeart/2008/layout/HorizontalMultiLevelHierarchy"/>
    <dgm:cxn modelId="{F2E1760D-77C6-4F87-98D5-7F25CF5D6621}" type="presOf" srcId="{9EAA13BC-1D53-4A6B-B738-18F9D12C0DED}" destId="{FAC8AB9A-34A6-4493-82C7-55961C3DB017}" srcOrd="0" destOrd="0" presId="urn:microsoft.com/office/officeart/2008/layout/HorizontalMultiLevelHierarchy"/>
    <dgm:cxn modelId="{4A78270F-4EFB-4612-AAA0-FF62F98ECD8B}" type="presOf" srcId="{2C866743-C6B1-46C3-A8F2-D58BDF51C94C}" destId="{E7858993-4789-4C44-BE92-E6FE25E46E89}" srcOrd="0" destOrd="0" presId="urn:microsoft.com/office/officeart/2008/layout/HorizontalMultiLevelHierarchy"/>
    <dgm:cxn modelId="{8E24EC0F-6415-47C7-8F77-DB95E3339212}" type="presOf" srcId="{BCF0ECA6-FBAE-460D-89DE-9ABD9EE04D99}" destId="{99B96105-EEF5-40DC-B2EE-46ECCE1A63C6}" srcOrd="0" destOrd="0" presId="urn:microsoft.com/office/officeart/2008/layout/HorizontalMultiLevelHierarchy"/>
    <dgm:cxn modelId="{A6ED7911-7472-449B-B1EC-225495D3E429}" type="presOf" srcId="{510B5354-D203-4373-A2CE-F1076FECDAAD}" destId="{B48F3F2D-2572-4D35-99FA-286ABFB12009}" srcOrd="0"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E99C8C19-75CD-4D4E-AA22-C3A1522C4D10}" type="presOf" srcId="{708F6ABF-52E6-45F8-A12C-5587E6DC9C3F}" destId="{683A4BF2-E289-400D-8A89-03D95ED7C43D}" srcOrd="0"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BA995D1C-028D-4E67-AA10-C6E0EDD931CA}" type="presOf" srcId="{88F75377-2B99-4057-9119-D7BA2A81401E}" destId="{1B3AA571-2FA2-4E51-870D-7748BF949435}" srcOrd="0" destOrd="0" presId="urn:microsoft.com/office/officeart/2008/layout/HorizontalMultiLevelHierarchy"/>
    <dgm:cxn modelId="{D7ABD31D-ABE4-437A-AB7C-A6D11ED9F6A8}" type="presOf" srcId="{C5344132-F749-4ED9-9893-437E354FD0F7}" destId="{D848A895-4466-4DCB-98D8-BC6834180292}" srcOrd="0" destOrd="0" presId="urn:microsoft.com/office/officeart/2008/layout/HorizontalMultiLevelHierarchy"/>
    <dgm:cxn modelId="{6E0B691F-2924-403F-94F8-720BDB2CF28D}" type="presOf" srcId="{133608AE-5DC3-4F6A-A707-1BABF75349AA}" destId="{118FA84D-D224-4A58-9C33-0525E3BF7180}" srcOrd="0" destOrd="0" presId="urn:microsoft.com/office/officeart/2008/layout/HorizontalMultiLevelHierarchy"/>
    <dgm:cxn modelId="{B3A45D28-B134-4223-8E36-C8913CF88B06}" type="presOf" srcId="{40602C8C-156A-4951-B153-407B813F6527}" destId="{E7DA4242-E1BA-4067-8570-13DDFFBDC2EA}"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5337E42A-C552-4155-9A05-883D2D087C70}" type="presOf" srcId="{37568013-0A52-4A9C-8583-BB62C3BA7223}" destId="{FA5EDFDE-0225-45F1-AB2C-657B06FCA591}" srcOrd="0" destOrd="0" presId="urn:microsoft.com/office/officeart/2008/layout/HorizontalMultiLevelHierarchy"/>
    <dgm:cxn modelId="{3E00302D-FA54-42D2-992E-639D1E56313D}" type="presOf" srcId="{432C538E-29DD-493E-805D-836652FF3CE1}" destId="{65DE8D7F-00BE-4E8C-B61B-EC5C832C731F}" srcOrd="1" destOrd="0" presId="urn:microsoft.com/office/officeart/2008/layout/HorizontalMultiLevelHierarchy"/>
    <dgm:cxn modelId="{AE8BAE2D-847D-4BB7-849A-72E7368052A3}" type="presOf" srcId="{6DB8A506-A1F9-403B-9813-A8A7CF2889AD}" destId="{EC6528E8-6C67-49F1-BEE2-A1BB76A9A2C8}" srcOrd="0" destOrd="0" presId="urn:microsoft.com/office/officeart/2008/layout/HorizontalMultiLevelHierarchy"/>
    <dgm:cxn modelId="{88A37730-1B32-43BF-A5AA-6B31CF7149A2}" type="presOf" srcId="{05E079FE-5E0D-437C-8677-59C59A327E82}" destId="{C17CF997-7077-459E-9228-9B1C18915945}" srcOrd="0" destOrd="0" presId="urn:microsoft.com/office/officeart/2008/layout/HorizontalMultiLevelHierarchy"/>
    <dgm:cxn modelId="{C78EE932-8302-4965-8694-B84E15D5619E}" type="presOf" srcId="{65543E3E-CD52-4349-949A-940B13DB65ED}" destId="{1FEEFCD1-021D-422C-BBB2-52F0B738D590}" srcOrd="1" destOrd="0" presId="urn:microsoft.com/office/officeart/2008/layout/HorizontalMultiLevelHierarchy"/>
    <dgm:cxn modelId="{5630FA32-7F09-4D65-A0EB-D781414A6995}" type="presOf" srcId="{EC5D1B81-027F-447D-902B-4A8CA3381FD8}" destId="{F3A8F971-831B-48AC-8971-ED4FEABF6D71}" srcOrd="0" destOrd="0" presId="urn:microsoft.com/office/officeart/2008/layout/HorizontalMultiLevelHierarchy"/>
    <dgm:cxn modelId="{45A79B33-ECD8-445D-8AD8-DD9FE3962588}" type="presOf" srcId="{35798206-2C55-497D-AF95-36391485EC51}" destId="{A1DB0A0A-DFB3-43A2-ACF8-400FD4F94610}" srcOrd="0" destOrd="0" presId="urn:microsoft.com/office/officeart/2008/layout/HorizontalMultiLevelHierarchy"/>
    <dgm:cxn modelId="{0A6AB43A-DF85-4D8D-BCE2-9DAACF976E58}" type="presOf" srcId="{6BF9745F-73BB-4434-BF2A-837395C732DB}" destId="{DEA01564-A6D3-46CB-BF71-346B54A8EAB0}" srcOrd="0" destOrd="0" presId="urn:microsoft.com/office/officeart/2008/layout/HorizontalMultiLevelHierarchy"/>
    <dgm:cxn modelId="{59686C3C-F7EE-4DD7-9B7E-76C616A27B30}" type="presOf" srcId="{C1D05D27-64AA-4D4F-BC94-59B5717A4903}" destId="{9B16623D-ECB4-492F-A3D5-0DF95106FDAC}" srcOrd="0" destOrd="0" presId="urn:microsoft.com/office/officeart/2008/layout/HorizontalMultiLevelHierarchy"/>
    <dgm:cxn modelId="{92FDBD3C-30FA-45D3-892C-198AA27207AA}" type="presOf" srcId="{87F9DF27-93E6-43F7-A709-449F0CB4853B}" destId="{944988F9-F87D-4715-AD60-B6B67D7FDD00}" srcOrd="0" destOrd="0" presId="urn:microsoft.com/office/officeart/2008/layout/HorizontalMultiLevelHierarchy"/>
    <dgm:cxn modelId="{B2574F3E-B6B0-4445-8A4D-3AFED54861A8}" type="presOf" srcId="{9EAA13BC-1D53-4A6B-B738-18F9D12C0DED}" destId="{FC36E818-6672-4F46-904A-89D8D0386209}" srcOrd="1" destOrd="0" presId="urn:microsoft.com/office/officeart/2008/layout/HorizontalMultiLevelHierarchy"/>
    <dgm:cxn modelId="{A7082D3F-0D49-49D0-858D-6CC323F016F6}" type="presOf" srcId="{5553106B-A25D-4D61-9BEF-2BBC4E719F36}" destId="{352F33C3-882B-42C3-8C2F-98F50C58D11F}" srcOrd="0" destOrd="0" presId="urn:microsoft.com/office/officeart/2008/layout/HorizontalMultiLevelHierarchy"/>
    <dgm:cxn modelId="{7B819440-2F0D-495D-9AC6-AD125C43660B}" type="presOf" srcId="{BFC7876C-FB0F-40FB-9A45-37BEE36B2758}" destId="{C5A941EE-3CFD-41A7-855C-76E824279068}" srcOrd="0" destOrd="0" presId="urn:microsoft.com/office/officeart/2008/layout/HorizontalMultiLevelHierarchy"/>
    <dgm:cxn modelId="{4EB4C45C-D41B-4C6C-BE4D-38A4C8A83AB1}" type="presOf" srcId="{0AA66B56-D254-4A6A-91F3-C9351093D40B}" destId="{7FE94B9B-2BA8-40F8-B8ED-94BA1568215A}" srcOrd="0" destOrd="0" presId="urn:microsoft.com/office/officeart/2008/layout/HorizontalMultiLevelHierarchy"/>
    <dgm:cxn modelId="{A38B1F5D-E10D-4397-A9F6-992687944172}" type="presOf" srcId="{0AA66B56-D254-4A6A-91F3-C9351093D40B}" destId="{484B8310-D517-402C-9314-F300A50E1C9D}" srcOrd="1" destOrd="0" presId="urn:microsoft.com/office/officeart/2008/layout/HorizontalMultiLevelHierarchy"/>
    <dgm:cxn modelId="{04B1305F-922F-4F93-A64F-2082F14FB87F}" type="presOf" srcId="{62CAA06B-577E-41AA-8AE5-C7C1DA792773}" destId="{A6BB2D6D-347B-4FD1-BD80-DB01D5F33BD2}" srcOrd="0"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36BE8E42-6ADB-49C7-8AF8-14BE355ED3A7}" type="presOf" srcId="{05E079FE-5E0D-437C-8677-59C59A327E82}" destId="{C15BAC0C-B74F-4822-ABC3-4B957C511460}" srcOrd="1" destOrd="0" presId="urn:microsoft.com/office/officeart/2008/layout/HorizontalMultiLevelHierarchy"/>
    <dgm:cxn modelId="{AFF19464-FBCA-4DF4-A2F8-CD585BA0330D}" type="presOf" srcId="{0F82725F-0363-4295-AFBD-578C6D71D4F0}" destId="{4EBA9EC4-69B4-4C31-A171-FB0177968DE8}" srcOrd="1"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0B72C865-D70E-4F0E-BC97-194EC923C472}" srcId="{C5344132-F749-4ED9-9893-437E354FD0F7}" destId="{133608AE-5DC3-4F6A-A707-1BABF75349AA}" srcOrd="0" destOrd="0" parTransId="{432C538E-29DD-493E-805D-836652FF3CE1}" sibTransId="{43FD56F4-2468-4AB5-AC36-C232C1F66C71}"/>
    <dgm:cxn modelId="{0D58226C-3427-4005-96A7-8C2ABE174279}" srcId="{C1D05D27-64AA-4D4F-BC94-59B5717A4903}" destId="{BFC7876C-FB0F-40FB-9A45-37BEE36B2758}" srcOrd="0" destOrd="0" parTransId="{510B5354-D203-4373-A2CE-F1076FECDAAD}" sibTransId="{4C54C02D-7C6A-42C2-AD41-3AF2E8F21AE2}"/>
    <dgm:cxn modelId="{E9E3104D-25E4-4FF4-B3BF-943039E50478}" type="presOf" srcId="{0ADB1AC0-0467-42FF-B24C-F5AEA6F8BBE0}" destId="{30CC232D-2749-4711-A5B4-08EB5FE244D0}" srcOrd="0" destOrd="0" presId="urn:microsoft.com/office/officeart/2008/layout/HorizontalMultiLevelHierarchy"/>
    <dgm:cxn modelId="{2A16EC4F-FC92-4065-A9EA-428BECCB83DF}" type="presOf" srcId="{8964D82D-41D6-4C9D-AF00-AE86E402CD08}" destId="{D8FF7BCA-2208-4E50-A80C-EF7CCF74A1C0}" srcOrd="1" destOrd="0" presId="urn:microsoft.com/office/officeart/2008/layout/HorizontalMultiLevelHierarchy"/>
    <dgm:cxn modelId="{8C3CAB50-9BE3-4380-9C25-E150BADD3965}" type="presOf" srcId="{0F82725F-0363-4295-AFBD-578C6D71D4F0}" destId="{8E7674E7-45E5-4C4B-8D9D-7ECE78A5EF08}" srcOrd="0"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A5B19A72-71ED-4D19-9D5E-BE0BB9A7150E}" srcId="{C5344132-F749-4ED9-9893-437E354FD0F7}" destId="{F950BBC0-A9E5-4743-8FC8-00718BC80E84}" srcOrd="1" destOrd="0" parTransId="{EC5D1B81-027F-447D-902B-4A8CA3381FD8}" sibTransId="{EDA09554-5035-4408-8500-559DB98ECF87}"/>
    <dgm:cxn modelId="{F2105F53-9909-4D56-8307-E372BC3CD276}" type="presOf" srcId="{DA9309CE-236A-46A4-BCD5-55C58FCB49A8}" destId="{D94F5B2E-C608-44B7-B18F-43F29567448D}" srcOrd="0" destOrd="0" presId="urn:microsoft.com/office/officeart/2008/layout/HorizontalMultiLevelHierarchy"/>
    <dgm:cxn modelId="{A36FFF53-F750-42C2-83AE-0B6A89F5BF19}" srcId="{62CAA06B-577E-41AA-8AE5-C7C1DA792773}" destId="{C5F970B4-5EB5-4634-956A-D4BD522977DB}" srcOrd="0" destOrd="0" parTransId="{20DDC5AC-4AE5-4490-9759-2AD0D7323F75}" sibTransId="{FD731A31-226F-4E7D-B4A9-B1A3DEABCAFE}"/>
    <dgm:cxn modelId="{98919774-B5DA-43FA-96F4-85B99AEB6F4F}" srcId="{C5344132-F749-4ED9-9893-437E354FD0F7}" destId="{D1452950-8171-465E-95A1-97F326EFD590}" srcOrd="2" destOrd="0" parTransId="{0AA66B56-D254-4A6A-91F3-C9351093D40B}" sibTransId="{BEF3235E-AA43-419E-90B4-0A29CCFE263F}"/>
    <dgm:cxn modelId="{1EB52977-45F0-4678-9248-45F8C68F035E}" type="presOf" srcId="{0E13E452-6FDD-4FFF-A22D-327F829ADC3B}" destId="{A20152E1-3EA8-4F4E-BB5E-C060D1A4AE6C}" srcOrd="0" destOrd="0" presId="urn:microsoft.com/office/officeart/2008/layout/HorizontalMultiLevelHierarchy"/>
    <dgm:cxn modelId="{F9277B58-066E-4F8F-B9FD-BD40328E9B8A}" type="presOf" srcId="{F26C1887-D864-42EA-A7CC-B4DC8192D227}" destId="{A7F03F23-6BAE-4B29-B030-C102A48922D5}" srcOrd="0"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DB7F675A-C232-4D87-8A84-33C9253FB32C}" type="presOf" srcId="{4E9E9396-A4BA-45B5-A9D4-66AD2594F953}" destId="{614461E4-B5C2-4EE4-BFAF-B0C0C016E7F5}" srcOrd="1" destOrd="0" presId="urn:microsoft.com/office/officeart/2008/layout/HorizontalMultiLevelHierarchy"/>
    <dgm:cxn modelId="{2FD9555A-B860-4465-B805-F22BF08CA3BC}" type="presOf" srcId="{0E13E452-6FDD-4FFF-A22D-327F829ADC3B}" destId="{57729FC2-390C-4CB8-8CA0-790D9C91FAF2}" srcOrd="1" destOrd="0" presId="urn:microsoft.com/office/officeart/2008/layout/HorizontalMultiLevelHierarchy"/>
    <dgm:cxn modelId="{3AB0C57B-A9BC-43F6-AC7A-201B9454380E}" type="presOf" srcId="{FAF70843-D456-4265-AFAF-26EBC2ADDF9D}" destId="{595B7EA0-E047-47D5-887D-F971C9E23BFB}" srcOrd="0" destOrd="0" presId="urn:microsoft.com/office/officeart/2008/layout/HorizontalMultiLevelHierarchy"/>
    <dgm:cxn modelId="{B32F047C-281F-42F2-AAD4-056E9D4DE360}" type="presOf" srcId="{49469E6B-6E74-416F-B86F-11A6418FB1EE}" destId="{13B46C4F-D379-49D7-8933-04F856B3FBBF}"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17CACC87-F864-4C43-92EE-9BA13190BE02}" type="presOf" srcId="{B57C7363-AC3B-48FF-A4EB-1CBB2A756252}" destId="{E2A6703C-1842-43B8-8739-8799C08149FF}" srcOrd="0" destOrd="0" presId="urn:microsoft.com/office/officeart/2008/layout/HorizontalMultiLevelHierarchy"/>
    <dgm:cxn modelId="{14BDF28E-AA05-4573-ADD8-FBD5F396F9A8}" type="presOf" srcId="{BF35CF1A-CFDD-45F5-B0E1-F793B958F74D}" destId="{A54C9438-3F03-4CED-97CF-94F1FE840445}" srcOrd="0" destOrd="0" presId="urn:microsoft.com/office/officeart/2008/layout/HorizontalMultiLevelHierarchy"/>
    <dgm:cxn modelId="{B548FA8F-C9BA-4C5C-A3AD-22C7DACB35CC}" type="presOf" srcId="{9C85A60E-AAE2-40CE-B9FE-E19614A18732}" destId="{9689172B-AC8E-46F4-B7AE-AA3BA566FD2F}" srcOrd="0" destOrd="0" presId="urn:microsoft.com/office/officeart/2008/layout/HorizontalMultiLevelHierarchy"/>
    <dgm:cxn modelId="{AB57AF90-9B85-4583-BC2B-2C527D995C29}" type="presOf" srcId="{163F7101-605E-4311-9B4D-F52E05AD37C2}" destId="{B2E8E812-B51D-44AE-BE63-56698B774F49}" srcOrd="0" destOrd="0" presId="urn:microsoft.com/office/officeart/2008/layout/HorizontalMultiLevelHierarchy"/>
    <dgm:cxn modelId="{014C2A94-C848-4F91-BB63-23CBE47CB603}" type="presOf" srcId="{413C2E58-5F72-4BDF-9E12-B259334C756E}" destId="{A39FCAD5-0700-4DFE-98E9-3E4FEE6A9EE4}" srcOrd="0" destOrd="0" presId="urn:microsoft.com/office/officeart/2008/layout/HorizontalMultiLevelHierarchy"/>
    <dgm:cxn modelId="{D7F35696-3783-4FC0-B44D-412B1A658FAE}" type="presOf" srcId="{D33D46FA-8BE1-4605-BDCE-6FEA36C7F792}" destId="{6836D014-78A5-4666-B284-B5834F4A5E64}" srcOrd="0" destOrd="0" presId="urn:microsoft.com/office/officeart/2008/layout/HorizontalMultiLevelHierarchy"/>
    <dgm:cxn modelId="{41C8279C-87F9-4919-BEC5-AFB5C9CD1473}" type="presOf" srcId="{413C2E58-5F72-4BDF-9E12-B259334C756E}" destId="{3C23DC0A-6355-4131-AD33-775886473E31}" srcOrd="1"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8A75F79E-DF98-4A23-822A-B87B9CB784C8}" type="presOf" srcId="{35798206-2C55-497D-AF95-36391485EC51}" destId="{CE1F3237-DBBA-41BD-8ACA-1964B64C02B9}" srcOrd="1" destOrd="0" presId="urn:microsoft.com/office/officeart/2008/layout/HorizontalMultiLevelHierarchy"/>
    <dgm:cxn modelId="{26B6EEA1-255E-4352-8255-4208ECA37CC1}" type="presOf" srcId="{20DDC5AC-4AE5-4490-9759-2AD0D7323F75}" destId="{99D9C0DD-0B26-43DC-954A-6C273889E0E7}" srcOrd="0" destOrd="0" presId="urn:microsoft.com/office/officeart/2008/layout/HorizontalMultiLevelHierarchy"/>
    <dgm:cxn modelId="{1F47D0A4-35AD-4820-A0BE-39ACD6AA38A3}" type="presOf" srcId="{20DDC5AC-4AE5-4490-9759-2AD0D7323F75}" destId="{4E7EDC46-3A2F-42B0-B233-D9C9CAD63BCC}" srcOrd="1" destOrd="0" presId="urn:microsoft.com/office/officeart/2008/layout/HorizontalMultiLevelHierarchy"/>
    <dgm:cxn modelId="{5C7729A8-CA79-4334-88A3-7B0888B90F45}" type="presOf" srcId="{862DAE61-4462-4A9C-933D-3CC8FFCEABB1}" destId="{B93B66AA-B3E9-450F-A74F-A03D3C601C59}" srcOrd="0" destOrd="0" presId="urn:microsoft.com/office/officeart/2008/layout/HorizontalMultiLevelHierarchy"/>
    <dgm:cxn modelId="{BB4357AD-EA4F-4E23-94A9-917DECDC65A5}" type="presOf" srcId="{B64EB3A7-1A00-4D27-928F-6891B9C2D320}" destId="{2864CCEC-C2AF-4342-8755-EC6A2888E784}" srcOrd="0" destOrd="0" presId="urn:microsoft.com/office/officeart/2008/layout/HorizontalMultiLevelHierarchy"/>
    <dgm:cxn modelId="{56A7B3B6-0D3E-4064-8537-4EDC71EB6AC2}" type="presOf" srcId="{CDCD1577-B4EB-4861-B9F6-C5B261199B94}" destId="{936BA019-F47C-491A-A1E6-E9DF3D0B2F2D}" srcOrd="0"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458D6AB8-224C-4A33-B747-55F6C25B4DC9}" type="presOf" srcId="{0ADB1AC0-0467-42FF-B24C-F5AEA6F8BBE0}" destId="{4A97B149-EFAF-46FA-AB7E-E636A7D5A784}" srcOrd="1" destOrd="0" presId="urn:microsoft.com/office/officeart/2008/layout/HorizontalMultiLevelHierarchy"/>
    <dgm:cxn modelId="{C4EC94B8-D479-48C5-8A7F-E0035E725204}" type="presOf" srcId="{A13D985F-162B-49F2-9C3A-3C9CBB09DAC0}" destId="{E5AEE632-186A-49DB-B6D5-732619E09B36}" srcOrd="1" destOrd="0" presId="urn:microsoft.com/office/officeart/2008/layout/HorizontalMultiLevelHierarchy"/>
    <dgm:cxn modelId="{DD78FDB8-C0AB-417E-9F5C-2C5F599A5D1D}" type="presOf" srcId="{B69AAF27-FEC8-48CB-8831-79FA7776C885}" destId="{4E07671B-AC72-4417-B32F-1D7BD925BA0F}" srcOrd="0" destOrd="0" presId="urn:microsoft.com/office/officeart/2008/layout/HorizontalMultiLevelHierarchy"/>
    <dgm:cxn modelId="{807E83BA-CECA-4DD4-8172-4BFDF88AAB68}" type="presOf" srcId="{4E9E9396-A4BA-45B5-A9D4-66AD2594F953}" destId="{06FF1601-74FA-4F69-9978-82AB7D870F0F}" srcOrd="0" destOrd="0" presId="urn:microsoft.com/office/officeart/2008/layout/HorizontalMultiLevelHierarchy"/>
    <dgm:cxn modelId="{5116BCC4-49F1-43CD-8F84-422F048FC610}" type="presOf" srcId="{65543E3E-CD52-4349-949A-940B13DB65ED}" destId="{299ACBD5-D760-4567-B5BF-21F5BDBA3757}" srcOrd="0"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0A9C49C8-4D55-4967-9FA6-93FED1ED007E}" srcId="{F950BBC0-A9E5-4743-8FC8-00718BC80E84}" destId="{FAF70843-D456-4265-AFAF-26EBC2ADDF9D}" srcOrd="2" destOrd="0" parTransId="{6BF9745F-73BB-4434-BF2A-837395C732DB}" sibTransId="{06CB14A7-8047-451D-82DA-57063743002B}"/>
    <dgm:cxn modelId="{73B88CC8-DE75-41D5-B07B-CD70BECC7146}" type="presOf" srcId="{CDCD1577-B4EB-4861-B9F6-C5B261199B94}" destId="{6ABC229C-536E-4015-95E5-C825B6C4BB0B}" srcOrd="1" destOrd="0" presId="urn:microsoft.com/office/officeart/2008/layout/HorizontalMultiLevelHierarchy"/>
    <dgm:cxn modelId="{40CDE0C8-C970-4569-9BAE-A64402E1580A}" type="presOf" srcId="{C5F970B4-5EB5-4634-956A-D4BD522977DB}" destId="{5D67341C-2EFD-4C5F-B120-A7CECF9B7BAA}" srcOrd="0" destOrd="0" presId="urn:microsoft.com/office/officeart/2008/layout/HorizontalMultiLevelHierarchy"/>
    <dgm:cxn modelId="{72DC99C9-867F-45C1-91A7-05E1B9D7ED07}" srcId="{708F6ABF-52E6-45F8-A12C-5587E6DC9C3F}" destId="{9C85A60E-AAE2-40CE-B9FE-E19614A18732}" srcOrd="1" destOrd="0" parTransId="{9EAA13BC-1D53-4A6B-B738-18F9D12C0DED}" sibTransId="{C10449A2-FC22-4F63-8B8D-F972C55EB329}"/>
    <dgm:cxn modelId="{42022ECE-3A9C-493E-AF70-B8C12670C513}" type="presOf" srcId="{BCF0ECA6-FBAE-460D-89DE-9ABD9EE04D99}" destId="{83471660-4850-4014-81B6-56A7F6534061}" srcOrd="1" destOrd="0" presId="urn:microsoft.com/office/officeart/2008/layout/HorizontalMultiLevelHierarchy"/>
    <dgm:cxn modelId="{D5F05BCE-FF90-4E83-8784-655A3E6B5E2B}" type="presOf" srcId="{EC667C17-F4E4-4866-B92F-B30C6E2F0671}" destId="{84906DE3-1D7A-45EC-A765-68058796B76A}"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4572F5D5-D38A-4D47-8C5A-0DBD7C2F771D}" type="presOf" srcId="{F26C1887-D864-42EA-A7CC-B4DC8192D227}" destId="{458F3324-384A-4C6B-AE60-DE165A704581}" srcOrd="1" destOrd="0" presId="urn:microsoft.com/office/officeart/2008/layout/HorizontalMultiLevelHierarchy"/>
    <dgm:cxn modelId="{82980BD6-B3C0-4B86-B0EB-C6A964401204}" type="presOf" srcId="{862DAE61-4462-4A9C-933D-3CC8FFCEABB1}" destId="{A861D1E8-17C4-4000-B2ED-3C7BAC8E1024}" srcOrd="1" destOrd="0" presId="urn:microsoft.com/office/officeart/2008/layout/HorizontalMultiLevelHierarchy"/>
    <dgm:cxn modelId="{CB3CF3DA-7E98-43AE-A4CF-2587E6A29EDF}" type="presOf" srcId="{2115C651-6AE0-420E-9B0B-96E1171984A2}" destId="{56EE1633-69EE-4626-AABE-B7143480388D}" srcOrd="0" destOrd="0" presId="urn:microsoft.com/office/officeart/2008/layout/HorizontalMultiLevelHierarchy"/>
    <dgm:cxn modelId="{933E6CDD-447D-4AA8-96BE-2A977A1A4942}" type="presOf" srcId="{510B5354-D203-4373-A2CE-F1076FECDAAD}" destId="{377F66D4-EFD2-404E-97AA-8EF70E672861}" srcOrd="1"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A802BAE6-71CC-4D69-A033-746BD636900B}" type="presOf" srcId="{B69AAF27-FEC8-48CB-8831-79FA7776C885}" destId="{E5F5BAFA-22FE-475F-B93F-7510104B156E}" srcOrd="1"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48AA37E9-8EA5-4ACC-85D4-BC9F4D639374}" type="presOf" srcId="{A13D985F-162B-49F2-9C3A-3C9CBB09DAC0}" destId="{A822689D-88B0-4AD2-BED0-212F3D5DA342}" srcOrd="0" destOrd="0" presId="urn:microsoft.com/office/officeart/2008/layout/HorizontalMultiLevelHierarchy"/>
    <dgm:cxn modelId="{050138EB-1656-4932-8079-EE44FEDBEA6E}" srcId="{EC667C17-F4E4-4866-B92F-B30C6E2F0671}" destId="{DA9309CE-236A-46A4-BCD5-55C58FCB49A8}" srcOrd="1" destOrd="0" parTransId="{35798206-2C55-497D-AF95-36391485EC51}" sibTransId="{299190FB-98F4-4EED-87E7-4304670FA1B4}"/>
    <dgm:cxn modelId="{855FA4ED-9531-499A-BD6B-8DF0BC5E7D10}" type="presOf" srcId="{A0F6959A-82F1-4A11-8809-F71D55082206}" destId="{7F2A1BA7-64D8-4350-9568-9C7F55891B67}" srcOrd="0" destOrd="0" presId="urn:microsoft.com/office/officeart/2008/layout/HorizontalMultiLevelHierarchy"/>
    <dgm:cxn modelId="{3E49EDEE-5245-4105-92FF-B3AB3DEC98A8}" type="presOf" srcId="{4F5EE6A8-D1BC-4A14-8C2C-6EB114691023}" destId="{7352BB03-8AD1-4D55-8255-B7B762FAB2FA}" srcOrd="0" destOrd="0" presId="urn:microsoft.com/office/officeart/2008/layout/HorizontalMultiLevelHierarchy"/>
    <dgm:cxn modelId="{AC3415F0-220D-4FDD-9BFE-1A2E6CF7A535}" type="presOf" srcId="{F950BBC0-A9E5-4743-8FC8-00718BC80E84}" destId="{D2C2C4BA-2545-47C8-A9D1-3E8CF9896D01}" srcOrd="0" destOrd="0" presId="urn:microsoft.com/office/officeart/2008/layout/HorizontalMultiLevelHierarchy"/>
    <dgm:cxn modelId="{5ECD98F0-7C54-4250-9A62-C7E7A4862D78}" type="presOf" srcId="{5553106B-A25D-4D61-9BEF-2BBC4E719F36}" destId="{0ADF746C-5D97-4F40-9C47-476F5FEA1AB8}" srcOrd="1" destOrd="0" presId="urn:microsoft.com/office/officeart/2008/layout/HorizontalMultiLevelHierarchy"/>
    <dgm:cxn modelId="{356FC5F3-4D20-4AC4-AF90-678DFFFDBD4F}" type="presOf" srcId="{D1452950-8171-465E-95A1-97F326EFD590}" destId="{3E10FD48-3DED-4086-B72C-8E3FADCBBF34}" srcOrd="0" destOrd="0" presId="urn:microsoft.com/office/officeart/2008/layout/HorizontalMultiLevelHierarchy"/>
    <dgm:cxn modelId="{229CFFF3-2E2F-4B69-B08D-BB98870BE0B1}" type="presOf" srcId="{6BF9745F-73BB-4434-BF2A-837395C732DB}" destId="{A4A02D88-6992-4A42-90A2-2C1C31D253E7}" srcOrd="1" destOrd="0" presId="urn:microsoft.com/office/officeart/2008/layout/HorizontalMultiLevelHierarchy"/>
    <dgm:cxn modelId="{39693CF4-373C-4ADC-909A-AA1A23911091}" type="presOf" srcId="{432C538E-29DD-493E-805D-836652FF3CE1}" destId="{86E2BD41-BE74-41FD-96F0-D22071DC45EB}" srcOrd="0" destOrd="0" presId="urn:microsoft.com/office/officeart/2008/layout/HorizontalMultiLevelHierarchy"/>
    <dgm:cxn modelId="{EF36FEF6-6A26-48CE-9B1C-EC043B7AFDF2}" type="presOf" srcId="{EC5D1B81-027F-447D-902B-4A8CA3381FD8}" destId="{40916669-78F9-4933-B5E8-EECC7076E785}" srcOrd="1" destOrd="0" presId="urn:microsoft.com/office/officeart/2008/layout/HorizontalMultiLevelHierarchy"/>
    <dgm:cxn modelId="{484B5CF7-7E56-4AB2-9D3B-751B154FE361}" type="presOf" srcId="{8964D82D-41D6-4C9D-AF00-AE86E402CD08}" destId="{C1940460-FDCC-4E88-BF62-DCFB5FA77325}" srcOrd="0" destOrd="0" presId="urn:microsoft.com/office/officeart/2008/layout/HorizontalMultiLevelHierarchy"/>
    <dgm:cxn modelId="{83CA38F9-7DDC-4D68-8BB7-4B87D5049993}" type="presOf" srcId="{2C866743-C6B1-46C3-A8F2-D58BDF51C94C}" destId="{59DA9521-1A73-441C-868A-4F98ACC7E8BF}" srcOrd="1" destOrd="0" presId="urn:microsoft.com/office/officeart/2008/layout/HorizontalMultiLevelHierarchy"/>
    <dgm:cxn modelId="{99E962FD-B923-49F2-A2FF-4F29485E2C16}" type="presOf" srcId="{40602C8C-156A-4951-B153-407B813F6527}" destId="{CE0F5AAB-4034-487A-9431-D13F984401A1}" srcOrd="1" destOrd="0" presId="urn:microsoft.com/office/officeart/2008/layout/HorizontalMultiLevelHierarchy"/>
    <dgm:cxn modelId="{6EA81898-0EC4-4AD7-BEDE-F528F4F0F263}" type="presParOf" srcId="{7F2A1BA7-64D8-4350-9568-9C7F55891B67}" destId="{391BCA36-474C-4536-AD12-ECC8D4277C0D}" srcOrd="0" destOrd="0" presId="urn:microsoft.com/office/officeart/2008/layout/HorizontalMultiLevelHierarchy"/>
    <dgm:cxn modelId="{A4FDDF08-433F-45BB-B843-27CE1913643C}" type="presParOf" srcId="{391BCA36-474C-4536-AD12-ECC8D4277C0D}" destId="{D848A895-4466-4DCB-98D8-BC6834180292}" srcOrd="0" destOrd="0" presId="urn:microsoft.com/office/officeart/2008/layout/HorizontalMultiLevelHierarchy"/>
    <dgm:cxn modelId="{B460D29B-CC7E-474C-AA94-5C746A195153}" type="presParOf" srcId="{391BCA36-474C-4536-AD12-ECC8D4277C0D}" destId="{08583BB8-E40C-4924-978E-F46873120C07}" srcOrd="1" destOrd="0" presId="urn:microsoft.com/office/officeart/2008/layout/HorizontalMultiLevelHierarchy"/>
    <dgm:cxn modelId="{E6A61BD2-FA29-4498-8B98-F0ED0877E1A2}" type="presParOf" srcId="{08583BB8-E40C-4924-978E-F46873120C07}" destId="{86E2BD41-BE74-41FD-96F0-D22071DC45EB}" srcOrd="0" destOrd="0" presId="urn:microsoft.com/office/officeart/2008/layout/HorizontalMultiLevelHierarchy"/>
    <dgm:cxn modelId="{819328BE-D1BB-43B2-BF42-0096027E84F8}" type="presParOf" srcId="{86E2BD41-BE74-41FD-96F0-D22071DC45EB}" destId="{65DE8D7F-00BE-4E8C-B61B-EC5C832C731F}" srcOrd="0" destOrd="0" presId="urn:microsoft.com/office/officeart/2008/layout/HorizontalMultiLevelHierarchy"/>
    <dgm:cxn modelId="{4FBFE600-8221-4841-95FF-9A70113400A6}" type="presParOf" srcId="{08583BB8-E40C-4924-978E-F46873120C07}" destId="{441DF1F3-A3F7-4992-A06D-5E4E7D2D08CC}" srcOrd="1" destOrd="0" presId="urn:microsoft.com/office/officeart/2008/layout/HorizontalMultiLevelHierarchy"/>
    <dgm:cxn modelId="{199D7BEE-1BDD-440D-908F-3BCCC845919D}" type="presParOf" srcId="{441DF1F3-A3F7-4992-A06D-5E4E7D2D08CC}" destId="{118FA84D-D224-4A58-9C33-0525E3BF7180}" srcOrd="0" destOrd="0" presId="urn:microsoft.com/office/officeart/2008/layout/HorizontalMultiLevelHierarchy"/>
    <dgm:cxn modelId="{9877C40C-2D67-4C66-9B2E-F214F428A93B}" type="presParOf" srcId="{441DF1F3-A3F7-4992-A06D-5E4E7D2D08CC}" destId="{61509528-BBFA-48EA-A01E-90E9CFF53481}" srcOrd="1" destOrd="0" presId="urn:microsoft.com/office/officeart/2008/layout/HorizontalMultiLevelHierarchy"/>
    <dgm:cxn modelId="{FD2FCD80-7D84-4B30-9877-B5B9562ABC13}" type="presParOf" srcId="{61509528-BBFA-48EA-A01E-90E9CFF53481}" destId="{A822689D-88B0-4AD2-BED0-212F3D5DA342}" srcOrd="0" destOrd="0" presId="urn:microsoft.com/office/officeart/2008/layout/HorizontalMultiLevelHierarchy"/>
    <dgm:cxn modelId="{4FCF0717-0E4C-457F-9880-53B0835CE44A}" type="presParOf" srcId="{A822689D-88B0-4AD2-BED0-212F3D5DA342}" destId="{E5AEE632-186A-49DB-B6D5-732619E09B36}" srcOrd="0" destOrd="0" presId="urn:microsoft.com/office/officeart/2008/layout/HorizontalMultiLevelHierarchy"/>
    <dgm:cxn modelId="{D9EE8EF4-868A-423E-B48C-5A45A9200145}" type="presParOf" srcId="{61509528-BBFA-48EA-A01E-90E9CFF53481}" destId="{58C983EE-1CBB-4442-9B14-1F7E6A6ED337}" srcOrd="1" destOrd="0" presId="urn:microsoft.com/office/officeart/2008/layout/HorizontalMultiLevelHierarchy"/>
    <dgm:cxn modelId="{F908E9C1-13AA-41AC-B26A-6337DC214A08}" type="presParOf" srcId="{58C983EE-1CBB-4442-9B14-1F7E6A6ED337}" destId="{A6BB2D6D-347B-4FD1-BD80-DB01D5F33BD2}" srcOrd="0" destOrd="0" presId="urn:microsoft.com/office/officeart/2008/layout/HorizontalMultiLevelHierarchy"/>
    <dgm:cxn modelId="{1D12979A-57F8-492B-8F9A-8150406B6562}" type="presParOf" srcId="{58C983EE-1CBB-4442-9B14-1F7E6A6ED337}" destId="{FA3DB66D-8995-493D-9942-1406F02311C2}" srcOrd="1" destOrd="0" presId="urn:microsoft.com/office/officeart/2008/layout/HorizontalMultiLevelHierarchy"/>
    <dgm:cxn modelId="{4E5720B1-E288-44AA-95B4-1D9754E0EED9}" type="presParOf" srcId="{FA3DB66D-8995-493D-9942-1406F02311C2}" destId="{99D9C0DD-0B26-43DC-954A-6C273889E0E7}" srcOrd="0" destOrd="0" presId="urn:microsoft.com/office/officeart/2008/layout/HorizontalMultiLevelHierarchy"/>
    <dgm:cxn modelId="{7AA9A091-AAD7-49AC-BAFF-23463BAFE3C9}" type="presParOf" srcId="{99D9C0DD-0B26-43DC-954A-6C273889E0E7}" destId="{4E7EDC46-3A2F-42B0-B233-D9C9CAD63BCC}" srcOrd="0" destOrd="0" presId="urn:microsoft.com/office/officeart/2008/layout/HorizontalMultiLevelHierarchy"/>
    <dgm:cxn modelId="{B15025D6-01A5-43B5-8210-ABF9060E8393}" type="presParOf" srcId="{FA3DB66D-8995-493D-9942-1406F02311C2}" destId="{62E753CC-95D5-491D-B711-032D018E19AA}" srcOrd="1" destOrd="0" presId="urn:microsoft.com/office/officeart/2008/layout/HorizontalMultiLevelHierarchy"/>
    <dgm:cxn modelId="{DB20C9AF-5070-4C07-8BEA-0E2853941817}" type="presParOf" srcId="{62E753CC-95D5-491D-B711-032D018E19AA}" destId="{5D67341C-2EFD-4C5F-B120-A7CECF9B7BAA}" srcOrd="0" destOrd="0" presId="urn:microsoft.com/office/officeart/2008/layout/HorizontalMultiLevelHierarchy"/>
    <dgm:cxn modelId="{1573ECF6-B9FF-48CD-B1FB-09A14990C2E1}" type="presParOf" srcId="{62E753CC-95D5-491D-B711-032D018E19AA}" destId="{C9A25BD0-6856-4172-8A16-1794898C7EA1}" srcOrd="1" destOrd="0" presId="urn:microsoft.com/office/officeart/2008/layout/HorizontalMultiLevelHierarchy"/>
    <dgm:cxn modelId="{2E9E3A55-4715-49E8-A41B-E9B7EC296B39}" type="presParOf" srcId="{61509528-BBFA-48EA-A01E-90E9CFF53481}" destId="{352F33C3-882B-42C3-8C2F-98F50C58D11F}" srcOrd="2" destOrd="0" presId="urn:microsoft.com/office/officeart/2008/layout/HorizontalMultiLevelHierarchy"/>
    <dgm:cxn modelId="{4DDC82BB-32B6-48E5-A055-EBC350F6A5AE}" type="presParOf" srcId="{352F33C3-882B-42C3-8C2F-98F50C58D11F}" destId="{0ADF746C-5D97-4F40-9C47-476F5FEA1AB8}" srcOrd="0" destOrd="0" presId="urn:microsoft.com/office/officeart/2008/layout/HorizontalMultiLevelHierarchy"/>
    <dgm:cxn modelId="{D17D1609-11C2-4F30-BC31-1E2981AFF793}" type="presParOf" srcId="{61509528-BBFA-48EA-A01E-90E9CFF53481}" destId="{5A34C315-88B9-4853-B868-94EDACE864E2}" srcOrd="3" destOrd="0" presId="urn:microsoft.com/office/officeart/2008/layout/HorizontalMultiLevelHierarchy"/>
    <dgm:cxn modelId="{57480619-52E9-49D4-A61D-F9DECAED81FD}" type="presParOf" srcId="{5A34C315-88B9-4853-B868-94EDACE864E2}" destId="{9B16623D-ECB4-492F-A3D5-0DF95106FDAC}" srcOrd="0" destOrd="0" presId="urn:microsoft.com/office/officeart/2008/layout/HorizontalMultiLevelHierarchy"/>
    <dgm:cxn modelId="{BB26A27F-7B85-44CF-B19E-AD3BBEF01A6A}" type="presParOf" srcId="{5A34C315-88B9-4853-B868-94EDACE864E2}" destId="{D96E8C28-E057-403F-B63C-F37828095ECA}" srcOrd="1" destOrd="0" presId="urn:microsoft.com/office/officeart/2008/layout/HorizontalMultiLevelHierarchy"/>
    <dgm:cxn modelId="{B831EB2D-6C67-49FC-BBEE-DA5B505EE173}" type="presParOf" srcId="{D96E8C28-E057-403F-B63C-F37828095ECA}" destId="{B48F3F2D-2572-4D35-99FA-286ABFB12009}" srcOrd="0" destOrd="0" presId="urn:microsoft.com/office/officeart/2008/layout/HorizontalMultiLevelHierarchy"/>
    <dgm:cxn modelId="{5AE29379-AC55-4C1E-BED3-EEF44DF921C7}" type="presParOf" srcId="{B48F3F2D-2572-4D35-99FA-286ABFB12009}" destId="{377F66D4-EFD2-404E-97AA-8EF70E672861}" srcOrd="0" destOrd="0" presId="urn:microsoft.com/office/officeart/2008/layout/HorizontalMultiLevelHierarchy"/>
    <dgm:cxn modelId="{B3A65914-6F16-41CE-8614-515B5312F550}" type="presParOf" srcId="{D96E8C28-E057-403F-B63C-F37828095ECA}" destId="{DAB77D02-E0A2-49E1-9BF7-6CAEB1506FAE}" srcOrd="1" destOrd="0" presId="urn:microsoft.com/office/officeart/2008/layout/HorizontalMultiLevelHierarchy"/>
    <dgm:cxn modelId="{E552252D-CBAA-4959-8157-C7B01EF5E765}" type="presParOf" srcId="{DAB77D02-E0A2-49E1-9BF7-6CAEB1506FAE}" destId="{C5A941EE-3CFD-41A7-855C-76E824279068}" srcOrd="0" destOrd="0" presId="urn:microsoft.com/office/officeart/2008/layout/HorizontalMultiLevelHierarchy"/>
    <dgm:cxn modelId="{25CCD322-EB11-42D3-A2A6-3FF48DC1628A}" type="presParOf" srcId="{DAB77D02-E0A2-49E1-9BF7-6CAEB1506FAE}" destId="{74D7A991-88B9-4CAF-A776-31750140061E}" srcOrd="1" destOrd="0" presId="urn:microsoft.com/office/officeart/2008/layout/HorizontalMultiLevelHierarchy"/>
    <dgm:cxn modelId="{8FEF53DD-015D-4765-BC3E-3661AD9A7243}" type="presParOf" srcId="{08583BB8-E40C-4924-978E-F46873120C07}" destId="{F3A8F971-831B-48AC-8971-ED4FEABF6D71}" srcOrd="2" destOrd="0" presId="urn:microsoft.com/office/officeart/2008/layout/HorizontalMultiLevelHierarchy"/>
    <dgm:cxn modelId="{0A35BE2F-01B5-4817-8C26-1E3D84FE808D}" type="presParOf" srcId="{F3A8F971-831B-48AC-8971-ED4FEABF6D71}" destId="{40916669-78F9-4933-B5E8-EECC7076E785}" srcOrd="0" destOrd="0" presId="urn:microsoft.com/office/officeart/2008/layout/HorizontalMultiLevelHierarchy"/>
    <dgm:cxn modelId="{3E51EE8B-BA08-4A08-B7F5-1AA801B6A259}" type="presParOf" srcId="{08583BB8-E40C-4924-978E-F46873120C07}" destId="{CED3E7A8-BC5D-4434-98A6-0F29896BB07C}" srcOrd="3" destOrd="0" presId="urn:microsoft.com/office/officeart/2008/layout/HorizontalMultiLevelHierarchy"/>
    <dgm:cxn modelId="{393BDDF2-27D7-4838-A550-0A32E015464F}" type="presParOf" srcId="{CED3E7A8-BC5D-4434-98A6-0F29896BB07C}" destId="{D2C2C4BA-2545-47C8-A9D1-3E8CF9896D01}" srcOrd="0" destOrd="0" presId="urn:microsoft.com/office/officeart/2008/layout/HorizontalMultiLevelHierarchy"/>
    <dgm:cxn modelId="{887D5BD1-E262-4D37-AFE5-405BA76A1D5F}" type="presParOf" srcId="{CED3E7A8-BC5D-4434-98A6-0F29896BB07C}" destId="{41951A32-40F4-4BE5-AE5B-DCE246D17A7E}" srcOrd="1" destOrd="0" presId="urn:microsoft.com/office/officeart/2008/layout/HorizontalMultiLevelHierarchy"/>
    <dgm:cxn modelId="{A5A14194-5FBA-42CF-B8DA-5D76FB0D7A2B}" type="presParOf" srcId="{41951A32-40F4-4BE5-AE5B-DCE246D17A7E}" destId="{E7858993-4789-4C44-BE92-E6FE25E46E89}" srcOrd="0" destOrd="0" presId="urn:microsoft.com/office/officeart/2008/layout/HorizontalMultiLevelHierarchy"/>
    <dgm:cxn modelId="{AC374E2E-B87F-410C-9A3B-BBA1A557C519}" type="presParOf" srcId="{E7858993-4789-4C44-BE92-E6FE25E46E89}" destId="{59DA9521-1A73-441C-868A-4F98ACC7E8BF}" srcOrd="0" destOrd="0" presId="urn:microsoft.com/office/officeart/2008/layout/HorizontalMultiLevelHierarchy"/>
    <dgm:cxn modelId="{BCA63584-347C-4547-BDEB-5AB746DEFA3F}" type="presParOf" srcId="{41951A32-40F4-4BE5-AE5B-DCE246D17A7E}" destId="{3B6F329F-C241-4510-8034-10089F65A95A}" srcOrd="1" destOrd="0" presId="urn:microsoft.com/office/officeart/2008/layout/HorizontalMultiLevelHierarchy"/>
    <dgm:cxn modelId="{67691445-1420-483E-99C5-23ADC6881D98}" type="presParOf" srcId="{3B6F329F-C241-4510-8034-10089F65A95A}" destId="{84906DE3-1D7A-45EC-A765-68058796B76A}" srcOrd="0" destOrd="0" presId="urn:microsoft.com/office/officeart/2008/layout/HorizontalMultiLevelHierarchy"/>
    <dgm:cxn modelId="{E3C20ECD-5E3C-4A59-A37E-22ABA8AA1B3C}" type="presParOf" srcId="{3B6F329F-C241-4510-8034-10089F65A95A}" destId="{5CC99930-E5AD-4E80-8AA5-71C0F33E3031}" srcOrd="1" destOrd="0" presId="urn:microsoft.com/office/officeart/2008/layout/HorizontalMultiLevelHierarchy"/>
    <dgm:cxn modelId="{CA9CEC19-007D-4768-8FBE-EEC630AFC4A5}" type="presParOf" srcId="{5CC99930-E5AD-4E80-8AA5-71C0F33E3031}" destId="{A39FCAD5-0700-4DFE-98E9-3E4FEE6A9EE4}" srcOrd="0" destOrd="0" presId="urn:microsoft.com/office/officeart/2008/layout/HorizontalMultiLevelHierarchy"/>
    <dgm:cxn modelId="{825BDB54-249E-4C2C-80C1-D6D6CD054862}" type="presParOf" srcId="{A39FCAD5-0700-4DFE-98E9-3E4FEE6A9EE4}" destId="{3C23DC0A-6355-4131-AD33-775886473E31}" srcOrd="0" destOrd="0" presId="urn:microsoft.com/office/officeart/2008/layout/HorizontalMultiLevelHierarchy"/>
    <dgm:cxn modelId="{1908C10A-0069-477D-9245-D8C87880DEF6}" type="presParOf" srcId="{5CC99930-E5AD-4E80-8AA5-71C0F33E3031}" destId="{E3A37B9E-69B4-434C-9FF4-BB6CE0B25774}" srcOrd="1" destOrd="0" presId="urn:microsoft.com/office/officeart/2008/layout/HorizontalMultiLevelHierarchy"/>
    <dgm:cxn modelId="{87D08DD5-27F1-43E7-8386-42E2E15C7571}" type="presParOf" srcId="{E3A37B9E-69B4-434C-9FF4-BB6CE0B25774}" destId="{683A4BF2-E289-400D-8A89-03D95ED7C43D}" srcOrd="0" destOrd="0" presId="urn:microsoft.com/office/officeart/2008/layout/HorizontalMultiLevelHierarchy"/>
    <dgm:cxn modelId="{4B5EE254-A8F1-428A-9F4E-21564DF60A4E}" type="presParOf" srcId="{E3A37B9E-69B4-434C-9FF4-BB6CE0B25774}" destId="{FFF4BBFF-7BB7-4A3B-903E-54C1A0F88684}" srcOrd="1" destOrd="0" presId="urn:microsoft.com/office/officeart/2008/layout/HorizontalMultiLevelHierarchy"/>
    <dgm:cxn modelId="{3740BD23-3500-4537-BCE5-5955E3B87412}" type="presParOf" srcId="{FFF4BBFF-7BB7-4A3B-903E-54C1A0F88684}" destId="{30CC232D-2749-4711-A5B4-08EB5FE244D0}" srcOrd="0" destOrd="0" presId="urn:microsoft.com/office/officeart/2008/layout/HorizontalMultiLevelHierarchy"/>
    <dgm:cxn modelId="{5DDB716A-5FED-487A-87D6-D9F089D202A0}" type="presParOf" srcId="{30CC232D-2749-4711-A5B4-08EB5FE244D0}" destId="{4A97B149-EFAF-46FA-AB7E-E636A7D5A784}" srcOrd="0" destOrd="0" presId="urn:microsoft.com/office/officeart/2008/layout/HorizontalMultiLevelHierarchy"/>
    <dgm:cxn modelId="{7404D7FE-C7EF-4D44-8BE8-EAB061EBA1B2}" type="presParOf" srcId="{FFF4BBFF-7BB7-4A3B-903E-54C1A0F88684}" destId="{AD0A75CD-DDB9-4106-A99A-84C1EB76038E}" srcOrd="1" destOrd="0" presId="urn:microsoft.com/office/officeart/2008/layout/HorizontalMultiLevelHierarchy"/>
    <dgm:cxn modelId="{99FB164D-F554-43F8-96B9-65326065D364}" type="presParOf" srcId="{AD0A75CD-DDB9-4106-A99A-84C1EB76038E}" destId="{EC6528E8-6C67-49F1-BEE2-A1BB76A9A2C8}" srcOrd="0" destOrd="0" presId="urn:microsoft.com/office/officeart/2008/layout/HorizontalMultiLevelHierarchy"/>
    <dgm:cxn modelId="{08439FA1-FEB1-41FB-9856-72582350D1EC}" type="presParOf" srcId="{AD0A75CD-DDB9-4106-A99A-84C1EB76038E}" destId="{DEC150CC-1DC0-4129-895C-A384BBAEDAB0}" srcOrd="1" destOrd="0" presId="urn:microsoft.com/office/officeart/2008/layout/HorizontalMultiLevelHierarchy"/>
    <dgm:cxn modelId="{64F30CD3-4C7C-4C63-B875-8314B423E3F6}" type="presParOf" srcId="{FFF4BBFF-7BB7-4A3B-903E-54C1A0F88684}" destId="{FAC8AB9A-34A6-4493-82C7-55961C3DB017}" srcOrd="2" destOrd="0" presId="urn:microsoft.com/office/officeart/2008/layout/HorizontalMultiLevelHierarchy"/>
    <dgm:cxn modelId="{CF2890FA-AD37-41B4-A8F7-A16D4C7A7AB4}" type="presParOf" srcId="{FAC8AB9A-34A6-4493-82C7-55961C3DB017}" destId="{FC36E818-6672-4F46-904A-89D8D0386209}" srcOrd="0" destOrd="0" presId="urn:microsoft.com/office/officeart/2008/layout/HorizontalMultiLevelHierarchy"/>
    <dgm:cxn modelId="{3336D20E-6A58-4BDB-A2DE-81D188C20A98}" type="presParOf" srcId="{FFF4BBFF-7BB7-4A3B-903E-54C1A0F88684}" destId="{06D7BA1D-D7FC-43B5-A0E2-7C6C25C92507}" srcOrd="3" destOrd="0" presId="urn:microsoft.com/office/officeart/2008/layout/HorizontalMultiLevelHierarchy"/>
    <dgm:cxn modelId="{9AEA6473-AE3C-45EE-BB1C-DCD99FCDB688}" type="presParOf" srcId="{06D7BA1D-D7FC-43B5-A0E2-7C6C25C92507}" destId="{9689172B-AC8E-46F4-B7AE-AA3BA566FD2F}" srcOrd="0" destOrd="0" presId="urn:microsoft.com/office/officeart/2008/layout/HorizontalMultiLevelHierarchy"/>
    <dgm:cxn modelId="{702263A8-D612-4D81-9BF1-9D39E67561B4}" type="presParOf" srcId="{06D7BA1D-D7FC-43B5-A0E2-7C6C25C92507}" destId="{9383A2EF-A753-4D1A-93D3-EF8914B39168}" srcOrd="1" destOrd="0" presId="urn:microsoft.com/office/officeart/2008/layout/HorizontalMultiLevelHierarchy"/>
    <dgm:cxn modelId="{FF6F870A-9BBA-4425-A17C-F6F7FB1C28AD}" type="presParOf" srcId="{5CC99930-E5AD-4E80-8AA5-71C0F33E3031}" destId="{A1DB0A0A-DFB3-43A2-ACF8-400FD4F94610}" srcOrd="2" destOrd="0" presId="urn:microsoft.com/office/officeart/2008/layout/HorizontalMultiLevelHierarchy"/>
    <dgm:cxn modelId="{BA0ADE52-1FE3-4E50-A6F8-E028D13DB5A7}" type="presParOf" srcId="{A1DB0A0A-DFB3-43A2-ACF8-400FD4F94610}" destId="{CE1F3237-DBBA-41BD-8ACA-1964B64C02B9}" srcOrd="0" destOrd="0" presId="urn:microsoft.com/office/officeart/2008/layout/HorizontalMultiLevelHierarchy"/>
    <dgm:cxn modelId="{6ED1A2AD-11A3-417B-821B-681CF61A68D9}" type="presParOf" srcId="{5CC99930-E5AD-4E80-8AA5-71C0F33E3031}" destId="{3EDB4FB7-B413-424A-9074-D0F724602578}" srcOrd="3" destOrd="0" presId="urn:microsoft.com/office/officeart/2008/layout/HorizontalMultiLevelHierarchy"/>
    <dgm:cxn modelId="{CDCD88F2-E2F5-42CF-8DCC-1F9890F7642E}" type="presParOf" srcId="{3EDB4FB7-B413-424A-9074-D0F724602578}" destId="{D94F5B2E-C608-44B7-B18F-43F29567448D}" srcOrd="0" destOrd="0" presId="urn:microsoft.com/office/officeart/2008/layout/HorizontalMultiLevelHierarchy"/>
    <dgm:cxn modelId="{8ADC3400-8401-4CF6-9F6A-97F53933AFF3}" type="presParOf" srcId="{3EDB4FB7-B413-424A-9074-D0F724602578}" destId="{3B7EDA31-6E8A-4775-8377-F4AE01A62CBB}" srcOrd="1" destOrd="0" presId="urn:microsoft.com/office/officeart/2008/layout/HorizontalMultiLevelHierarchy"/>
    <dgm:cxn modelId="{B7C85501-02A3-4FE9-945C-39F4E49ABA24}" type="presParOf" srcId="{41951A32-40F4-4BE5-AE5B-DCE246D17A7E}" destId="{E7DA4242-E1BA-4067-8570-13DDFFBDC2EA}" srcOrd="2" destOrd="0" presId="urn:microsoft.com/office/officeart/2008/layout/HorizontalMultiLevelHierarchy"/>
    <dgm:cxn modelId="{C04023C1-14D5-4EFD-829F-FAB9F287ED5A}" type="presParOf" srcId="{E7DA4242-E1BA-4067-8570-13DDFFBDC2EA}" destId="{CE0F5AAB-4034-487A-9431-D13F984401A1}" srcOrd="0" destOrd="0" presId="urn:microsoft.com/office/officeart/2008/layout/HorizontalMultiLevelHierarchy"/>
    <dgm:cxn modelId="{13037E84-A20B-4F22-9AEF-2AEF22906AEE}" type="presParOf" srcId="{41951A32-40F4-4BE5-AE5B-DCE246D17A7E}" destId="{2CEFE3C1-A079-4B59-9F6E-EA070605D608}" srcOrd="3" destOrd="0" presId="urn:microsoft.com/office/officeart/2008/layout/HorizontalMultiLevelHierarchy"/>
    <dgm:cxn modelId="{5C3ED4EB-C347-43D9-A0EB-3C890BD854B2}" type="presParOf" srcId="{2CEFE3C1-A079-4B59-9F6E-EA070605D608}" destId="{A54C9438-3F03-4CED-97CF-94F1FE840445}" srcOrd="0" destOrd="0" presId="urn:microsoft.com/office/officeart/2008/layout/HorizontalMultiLevelHierarchy"/>
    <dgm:cxn modelId="{E851EB42-B3A8-4D39-A5A3-B67EF23F624D}" type="presParOf" srcId="{2CEFE3C1-A079-4B59-9F6E-EA070605D608}" destId="{93E07C1F-66EE-4327-811C-F90867D31A5C}" srcOrd="1" destOrd="0" presId="urn:microsoft.com/office/officeart/2008/layout/HorizontalMultiLevelHierarchy"/>
    <dgm:cxn modelId="{41F8E362-8B50-4A95-9778-AD6C0439D8FF}" type="presParOf" srcId="{93E07C1F-66EE-4327-811C-F90867D31A5C}" destId="{8E7674E7-45E5-4C4B-8D9D-7ECE78A5EF08}" srcOrd="0" destOrd="0" presId="urn:microsoft.com/office/officeart/2008/layout/HorizontalMultiLevelHierarchy"/>
    <dgm:cxn modelId="{7C5B3732-7965-41FE-9002-B177E26288DD}" type="presParOf" srcId="{8E7674E7-45E5-4C4B-8D9D-7ECE78A5EF08}" destId="{4EBA9EC4-69B4-4C31-A171-FB0177968DE8}" srcOrd="0" destOrd="0" presId="urn:microsoft.com/office/officeart/2008/layout/HorizontalMultiLevelHierarchy"/>
    <dgm:cxn modelId="{D87BBB75-61FE-462D-A53C-A0F3B720F5E3}" type="presParOf" srcId="{93E07C1F-66EE-4327-811C-F90867D31A5C}" destId="{D9EF9C6F-EB25-4690-8D61-F208A6383B18}" srcOrd="1" destOrd="0" presId="urn:microsoft.com/office/officeart/2008/layout/HorizontalMultiLevelHierarchy"/>
    <dgm:cxn modelId="{CA729CFF-94FA-4942-94EB-59813A4618B8}" type="presParOf" srcId="{D9EF9C6F-EB25-4690-8D61-F208A6383B18}" destId="{D1CE50C5-51CB-49D5-986F-18C79B87CDC1}" srcOrd="0" destOrd="0" presId="urn:microsoft.com/office/officeart/2008/layout/HorizontalMultiLevelHierarchy"/>
    <dgm:cxn modelId="{A97FC87B-5C32-4C64-AB91-6AA6DDAB7844}" type="presParOf" srcId="{D9EF9C6F-EB25-4690-8D61-F208A6383B18}" destId="{B6D6C903-A400-48DF-B303-37C29F97C272}" srcOrd="1" destOrd="0" presId="urn:microsoft.com/office/officeart/2008/layout/HorizontalMultiLevelHierarchy"/>
    <dgm:cxn modelId="{D4312352-B546-4BAD-8109-265B748F30F1}" type="presParOf" srcId="{41951A32-40F4-4BE5-AE5B-DCE246D17A7E}" destId="{DEA01564-A6D3-46CB-BF71-346B54A8EAB0}" srcOrd="4" destOrd="0" presId="urn:microsoft.com/office/officeart/2008/layout/HorizontalMultiLevelHierarchy"/>
    <dgm:cxn modelId="{FCE5D364-AE3B-4AD5-A503-D2479EE1F559}" type="presParOf" srcId="{DEA01564-A6D3-46CB-BF71-346B54A8EAB0}" destId="{A4A02D88-6992-4A42-90A2-2C1C31D253E7}" srcOrd="0" destOrd="0" presId="urn:microsoft.com/office/officeart/2008/layout/HorizontalMultiLevelHierarchy"/>
    <dgm:cxn modelId="{FBCCF2ED-A468-4BDD-999C-B83A41C29784}" type="presParOf" srcId="{41951A32-40F4-4BE5-AE5B-DCE246D17A7E}" destId="{70676A5D-23C2-41F8-9C24-5F685E544C33}" srcOrd="5" destOrd="0" presId="urn:microsoft.com/office/officeart/2008/layout/HorizontalMultiLevelHierarchy"/>
    <dgm:cxn modelId="{A0C4BD39-CB8E-4A4C-9C54-C8E30C14E6CC}" type="presParOf" srcId="{70676A5D-23C2-41F8-9C24-5F685E544C33}" destId="{595B7EA0-E047-47D5-887D-F971C9E23BFB}" srcOrd="0" destOrd="0" presId="urn:microsoft.com/office/officeart/2008/layout/HorizontalMultiLevelHierarchy"/>
    <dgm:cxn modelId="{02C8F46B-9081-49FC-BC88-CCC112599B6F}" type="presParOf" srcId="{70676A5D-23C2-41F8-9C24-5F685E544C33}" destId="{8A1A1321-D8B6-489B-9C4B-86E9C40D397D}" srcOrd="1" destOrd="0" presId="urn:microsoft.com/office/officeart/2008/layout/HorizontalMultiLevelHierarchy"/>
    <dgm:cxn modelId="{01D31DF0-EC0E-4343-91E0-D8C21FABBB6D}" type="presParOf" srcId="{08583BB8-E40C-4924-978E-F46873120C07}" destId="{7FE94B9B-2BA8-40F8-B8ED-94BA1568215A}" srcOrd="4" destOrd="0" presId="urn:microsoft.com/office/officeart/2008/layout/HorizontalMultiLevelHierarchy"/>
    <dgm:cxn modelId="{E0BB1DF7-EEFA-46D3-8114-54330488D1E6}" type="presParOf" srcId="{7FE94B9B-2BA8-40F8-B8ED-94BA1568215A}" destId="{484B8310-D517-402C-9314-F300A50E1C9D}" srcOrd="0" destOrd="0" presId="urn:microsoft.com/office/officeart/2008/layout/HorizontalMultiLevelHierarchy"/>
    <dgm:cxn modelId="{DE58577B-819F-43A2-82AB-E4114D0322FC}" type="presParOf" srcId="{08583BB8-E40C-4924-978E-F46873120C07}" destId="{629ABB56-3332-49AB-8C28-FCD91EB06298}" srcOrd="5" destOrd="0" presId="urn:microsoft.com/office/officeart/2008/layout/HorizontalMultiLevelHierarchy"/>
    <dgm:cxn modelId="{2123C1F6-3795-4B13-BAF3-F087D5F51F79}" type="presParOf" srcId="{629ABB56-3332-49AB-8C28-FCD91EB06298}" destId="{3E10FD48-3DED-4086-B72C-8E3FADCBBF34}" srcOrd="0" destOrd="0" presId="urn:microsoft.com/office/officeart/2008/layout/HorizontalMultiLevelHierarchy"/>
    <dgm:cxn modelId="{C39FC223-7709-47C2-9899-CEAE6F1F4BBB}" type="presParOf" srcId="{629ABB56-3332-49AB-8C28-FCD91EB06298}" destId="{B1BF9CF8-B8FD-423D-ABFC-BD64A82EB128}" srcOrd="1" destOrd="0" presId="urn:microsoft.com/office/officeart/2008/layout/HorizontalMultiLevelHierarchy"/>
    <dgm:cxn modelId="{4AD5DEB5-07AA-4E82-8FA0-64812117A7B8}" type="presParOf" srcId="{B1BF9CF8-B8FD-423D-ABFC-BD64A82EB128}" destId="{299ACBD5-D760-4567-B5BF-21F5BDBA3757}" srcOrd="0" destOrd="0" presId="urn:microsoft.com/office/officeart/2008/layout/HorizontalMultiLevelHierarchy"/>
    <dgm:cxn modelId="{85369F2F-6813-4221-8EB1-1F37B7A5C8B9}" type="presParOf" srcId="{299ACBD5-D760-4567-B5BF-21F5BDBA3757}" destId="{1FEEFCD1-021D-422C-BBB2-52F0B738D590}" srcOrd="0" destOrd="0" presId="urn:microsoft.com/office/officeart/2008/layout/HorizontalMultiLevelHierarchy"/>
    <dgm:cxn modelId="{92FA4786-82F5-4802-9D71-09534949138E}" type="presParOf" srcId="{B1BF9CF8-B8FD-423D-ABFC-BD64A82EB128}" destId="{3F2A1C35-A5AB-4A71-8658-E04BF86E517A}" srcOrd="1" destOrd="0" presId="urn:microsoft.com/office/officeart/2008/layout/HorizontalMultiLevelHierarchy"/>
    <dgm:cxn modelId="{099DA50F-3A70-4252-A686-CC6CC0293A2A}" type="presParOf" srcId="{3F2A1C35-A5AB-4A71-8658-E04BF86E517A}" destId="{1B3AA571-2FA2-4E51-870D-7748BF949435}" srcOrd="0" destOrd="0" presId="urn:microsoft.com/office/officeart/2008/layout/HorizontalMultiLevelHierarchy"/>
    <dgm:cxn modelId="{91A4B9F5-EC8D-49FB-8DC7-905E83BF2224}" type="presParOf" srcId="{3F2A1C35-A5AB-4A71-8658-E04BF86E517A}" destId="{8017ABB7-2405-4F1F-B727-AA58ACD7F61F}" srcOrd="1" destOrd="0" presId="urn:microsoft.com/office/officeart/2008/layout/HorizontalMultiLevelHierarchy"/>
    <dgm:cxn modelId="{56132E8B-2215-44D6-B033-B9D9752154BD}" type="presParOf" srcId="{8017ABB7-2405-4F1F-B727-AA58ACD7F61F}" destId="{A20152E1-3EA8-4F4E-BB5E-C060D1A4AE6C}" srcOrd="0" destOrd="0" presId="urn:microsoft.com/office/officeart/2008/layout/HorizontalMultiLevelHierarchy"/>
    <dgm:cxn modelId="{6D4F3476-0031-479E-9E74-847F7129E7EB}" type="presParOf" srcId="{A20152E1-3EA8-4F4E-BB5E-C060D1A4AE6C}" destId="{57729FC2-390C-4CB8-8CA0-790D9C91FAF2}" srcOrd="0" destOrd="0" presId="urn:microsoft.com/office/officeart/2008/layout/HorizontalMultiLevelHierarchy"/>
    <dgm:cxn modelId="{DEFB3FD6-35D7-4C57-A194-625A6EADBA1B}" type="presParOf" srcId="{8017ABB7-2405-4F1F-B727-AA58ACD7F61F}" destId="{52D316CA-1CBC-4CCD-AC79-FEBC1714E5EA}" srcOrd="1" destOrd="0" presId="urn:microsoft.com/office/officeart/2008/layout/HorizontalMultiLevelHierarchy"/>
    <dgm:cxn modelId="{B92BF6A7-F47E-4B4B-905E-AEBD4149B914}" type="presParOf" srcId="{52D316CA-1CBC-4CCD-AC79-FEBC1714E5EA}" destId="{944988F9-F87D-4715-AD60-B6B67D7FDD00}" srcOrd="0" destOrd="0" presId="urn:microsoft.com/office/officeart/2008/layout/HorizontalMultiLevelHierarchy"/>
    <dgm:cxn modelId="{0EF406F9-6AC4-4844-88B9-ADF07DC5DAF1}" type="presParOf" srcId="{52D316CA-1CBC-4CCD-AC79-FEBC1714E5EA}" destId="{245A5A39-4505-46C9-9F93-BBB309F10BD6}" srcOrd="1" destOrd="0" presId="urn:microsoft.com/office/officeart/2008/layout/HorizontalMultiLevelHierarchy"/>
    <dgm:cxn modelId="{EA1635AF-3968-4ACF-89EC-6595F659F45E}" type="presParOf" srcId="{B1BF9CF8-B8FD-423D-ABFC-BD64A82EB128}" destId="{A7F03F23-6BAE-4B29-B030-C102A48922D5}" srcOrd="2" destOrd="0" presId="urn:microsoft.com/office/officeart/2008/layout/HorizontalMultiLevelHierarchy"/>
    <dgm:cxn modelId="{A0F1EC5C-6D3E-43ED-9464-FFF15B6BEE9C}" type="presParOf" srcId="{A7F03F23-6BAE-4B29-B030-C102A48922D5}" destId="{458F3324-384A-4C6B-AE60-DE165A704581}" srcOrd="0" destOrd="0" presId="urn:microsoft.com/office/officeart/2008/layout/HorizontalMultiLevelHierarchy"/>
    <dgm:cxn modelId="{29A16E6C-2242-477D-AFCD-00EDA51B8DD1}" type="presParOf" srcId="{B1BF9CF8-B8FD-423D-ABFC-BD64A82EB128}" destId="{7B45802D-A97C-4DEA-893F-D7AA232927D1}" srcOrd="3" destOrd="0" presId="urn:microsoft.com/office/officeart/2008/layout/HorizontalMultiLevelHierarchy"/>
    <dgm:cxn modelId="{41762032-72F8-462C-94DC-D2F8C70F04AB}" type="presParOf" srcId="{7B45802D-A97C-4DEA-893F-D7AA232927D1}" destId="{6836D014-78A5-4666-B284-B5834F4A5E64}" srcOrd="0" destOrd="0" presId="urn:microsoft.com/office/officeart/2008/layout/HorizontalMultiLevelHierarchy"/>
    <dgm:cxn modelId="{4C7E6733-148D-4D31-93F8-7E918067D122}" type="presParOf" srcId="{7B45802D-A97C-4DEA-893F-D7AA232927D1}" destId="{5013E658-987A-483F-9006-94CC1FAB6968}" srcOrd="1" destOrd="0" presId="urn:microsoft.com/office/officeart/2008/layout/HorizontalMultiLevelHierarchy"/>
    <dgm:cxn modelId="{1F8C68C0-C000-4719-BDDC-CB3921D61DA4}" type="presParOf" srcId="{5013E658-987A-483F-9006-94CC1FAB6968}" destId="{936BA019-F47C-491A-A1E6-E9DF3D0B2F2D}" srcOrd="0" destOrd="0" presId="urn:microsoft.com/office/officeart/2008/layout/HorizontalMultiLevelHierarchy"/>
    <dgm:cxn modelId="{E713DA67-F9D4-45B0-9895-B301EACB389E}" type="presParOf" srcId="{936BA019-F47C-491A-A1E6-E9DF3D0B2F2D}" destId="{6ABC229C-536E-4015-95E5-C825B6C4BB0B}" srcOrd="0" destOrd="0" presId="urn:microsoft.com/office/officeart/2008/layout/HorizontalMultiLevelHierarchy"/>
    <dgm:cxn modelId="{DA440304-D263-4588-927B-0CCC912C48BE}" type="presParOf" srcId="{5013E658-987A-483F-9006-94CC1FAB6968}" destId="{CE1A8B8E-86A1-4FDF-BBA7-7D1E6DAE8F17}" srcOrd="1" destOrd="0" presId="urn:microsoft.com/office/officeart/2008/layout/HorizontalMultiLevelHierarchy"/>
    <dgm:cxn modelId="{B4F4D5E7-076E-4B0F-AB55-7847DABF7E60}" type="presParOf" srcId="{CE1A8B8E-86A1-4FDF-BBA7-7D1E6DAE8F17}" destId="{13B46C4F-D379-49D7-8933-04F856B3FBBF}" srcOrd="0" destOrd="0" presId="urn:microsoft.com/office/officeart/2008/layout/HorizontalMultiLevelHierarchy"/>
    <dgm:cxn modelId="{DCD5FD75-78DD-4E58-A166-1DA32C9F4D2C}" type="presParOf" srcId="{CE1A8B8E-86A1-4FDF-BBA7-7D1E6DAE8F17}" destId="{B4C94EE3-C444-4E11-89A2-DD4CBAE78F80}" srcOrd="1" destOrd="0" presId="urn:microsoft.com/office/officeart/2008/layout/HorizontalMultiLevelHierarchy"/>
    <dgm:cxn modelId="{3AC85BBB-2971-4DD5-BE51-1FF2ACFD7159}" type="presParOf" srcId="{B1BF9CF8-B8FD-423D-ABFC-BD64A82EB128}" destId="{99B96105-EEF5-40DC-B2EE-46ECCE1A63C6}" srcOrd="4" destOrd="0" presId="urn:microsoft.com/office/officeart/2008/layout/HorizontalMultiLevelHierarchy"/>
    <dgm:cxn modelId="{C5C6978C-061C-4EE8-B263-249AF23BD2DF}" type="presParOf" srcId="{99B96105-EEF5-40DC-B2EE-46ECCE1A63C6}" destId="{83471660-4850-4014-81B6-56A7F6534061}" srcOrd="0" destOrd="0" presId="urn:microsoft.com/office/officeart/2008/layout/HorizontalMultiLevelHierarchy"/>
    <dgm:cxn modelId="{8B341683-8C55-480A-B498-C162253B75B2}" type="presParOf" srcId="{B1BF9CF8-B8FD-423D-ABFC-BD64A82EB128}" destId="{70196E9A-0F11-40A2-AFDB-2595CAB38F6E}" srcOrd="5" destOrd="0" presId="urn:microsoft.com/office/officeart/2008/layout/HorizontalMultiLevelHierarchy"/>
    <dgm:cxn modelId="{556DECB7-4F6B-4C8E-9987-AC7421DCCF91}" type="presParOf" srcId="{70196E9A-0F11-40A2-AFDB-2595CAB38F6E}" destId="{B2E8E812-B51D-44AE-BE63-56698B774F49}" srcOrd="0" destOrd="0" presId="urn:microsoft.com/office/officeart/2008/layout/HorizontalMultiLevelHierarchy"/>
    <dgm:cxn modelId="{74FAD6BB-EA10-4BE5-9015-B2605D2ED94F}" type="presParOf" srcId="{70196E9A-0F11-40A2-AFDB-2595CAB38F6E}" destId="{148CB8B1-6410-47E6-873F-9EAAF47E8D59}" srcOrd="1" destOrd="0" presId="urn:microsoft.com/office/officeart/2008/layout/HorizontalMultiLevelHierarchy"/>
    <dgm:cxn modelId="{38B25B7D-1225-479C-BEA5-DA53F9CF1BE7}" type="presParOf" srcId="{148CB8B1-6410-47E6-873F-9EAAF47E8D59}" destId="{06FF1601-74FA-4F69-9978-82AB7D870F0F}" srcOrd="0" destOrd="0" presId="urn:microsoft.com/office/officeart/2008/layout/HorizontalMultiLevelHierarchy"/>
    <dgm:cxn modelId="{A57B6ECB-FC4D-49E8-BAA6-297AABCEF411}" type="presParOf" srcId="{06FF1601-74FA-4F69-9978-82AB7D870F0F}" destId="{614461E4-B5C2-4EE4-BFAF-B0C0C016E7F5}" srcOrd="0" destOrd="0" presId="urn:microsoft.com/office/officeart/2008/layout/HorizontalMultiLevelHierarchy"/>
    <dgm:cxn modelId="{4EF30DFB-5B50-4B98-B416-44BD7103C700}" type="presParOf" srcId="{148CB8B1-6410-47E6-873F-9EAAF47E8D59}" destId="{57ABE6ED-2C06-477B-ADD4-D902D1C4AAFF}" srcOrd="1" destOrd="0" presId="urn:microsoft.com/office/officeart/2008/layout/HorizontalMultiLevelHierarchy"/>
    <dgm:cxn modelId="{C20E5784-0ABC-4C6C-AF63-34E9AC1C4FF1}" type="presParOf" srcId="{57ABE6ED-2C06-477B-ADD4-D902D1C4AAFF}" destId="{E2A6703C-1842-43B8-8739-8799C08149FF}" srcOrd="0" destOrd="0" presId="urn:microsoft.com/office/officeart/2008/layout/HorizontalMultiLevelHierarchy"/>
    <dgm:cxn modelId="{D07200C8-45BD-4D25-A257-44DD42D8E4C3}" type="presParOf" srcId="{57ABE6ED-2C06-477B-ADD4-D902D1C4AAFF}" destId="{732B8F1A-B330-431A-9B1F-93B932135844}" srcOrd="1" destOrd="0" presId="urn:microsoft.com/office/officeart/2008/layout/HorizontalMultiLevelHierarchy"/>
    <dgm:cxn modelId="{47051E2A-F70B-4C9C-BB15-993F37E8F29A}" type="presParOf" srcId="{148CB8B1-6410-47E6-873F-9EAAF47E8D59}" destId="{C1940460-FDCC-4E88-BF62-DCFB5FA77325}" srcOrd="2" destOrd="0" presId="urn:microsoft.com/office/officeart/2008/layout/HorizontalMultiLevelHierarchy"/>
    <dgm:cxn modelId="{2C96BB46-4BE3-455E-8883-2031BFE17D53}" type="presParOf" srcId="{C1940460-FDCC-4E88-BF62-DCFB5FA77325}" destId="{D8FF7BCA-2208-4E50-A80C-EF7CCF74A1C0}" srcOrd="0" destOrd="0" presId="urn:microsoft.com/office/officeart/2008/layout/HorizontalMultiLevelHierarchy"/>
    <dgm:cxn modelId="{E4DAB899-022F-40ED-B09C-6FDFE49A3C39}" type="presParOf" srcId="{148CB8B1-6410-47E6-873F-9EAAF47E8D59}" destId="{09E765F6-45B5-4913-BBC0-237C94E56E87}" srcOrd="3" destOrd="0" presId="urn:microsoft.com/office/officeart/2008/layout/HorizontalMultiLevelHierarchy"/>
    <dgm:cxn modelId="{D4D57010-70A3-4F66-863F-69C3FCFDDBA1}" type="presParOf" srcId="{09E765F6-45B5-4913-BBC0-237C94E56E87}" destId="{7352BB03-8AD1-4D55-8255-B7B762FAB2FA}" srcOrd="0" destOrd="0" presId="urn:microsoft.com/office/officeart/2008/layout/HorizontalMultiLevelHierarchy"/>
    <dgm:cxn modelId="{664F239A-5E50-46F9-97E8-44AA4204660A}" type="presParOf" srcId="{09E765F6-45B5-4913-BBC0-237C94E56E87}" destId="{562A2167-4BCF-48B2-9D63-43D9F4355C22}" srcOrd="1" destOrd="0" presId="urn:microsoft.com/office/officeart/2008/layout/HorizontalMultiLevelHierarchy"/>
    <dgm:cxn modelId="{02E15359-733B-4DEB-96B2-81D8439112E5}" type="presParOf" srcId="{08583BB8-E40C-4924-978E-F46873120C07}" destId="{C17CF997-7077-459E-9228-9B1C18915945}" srcOrd="6" destOrd="0" presId="urn:microsoft.com/office/officeart/2008/layout/HorizontalMultiLevelHierarchy"/>
    <dgm:cxn modelId="{FC6844F0-FFE7-486D-9D39-C7650327B23F}" type="presParOf" srcId="{C17CF997-7077-459E-9228-9B1C18915945}" destId="{C15BAC0C-B74F-4822-ABC3-4B957C511460}" srcOrd="0" destOrd="0" presId="urn:microsoft.com/office/officeart/2008/layout/HorizontalMultiLevelHierarchy"/>
    <dgm:cxn modelId="{288EFAAF-8D56-41BC-B837-F2CBDF223F89}" type="presParOf" srcId="{08583BB8-E40C-4924-978E-F46873120C07}" destId="{DB03102F-2C5B-4500-87F6-4972DE05D670}" srcOrd="7" destOrd="0" presId="urn:microsoft.com/office/officeart/2008/layout/HorizontalMultiLevelHierarchy"/>
    <dgm:cxn modelId="{D4F43E95-E5B9-4429-93C2-99E99008659E}" type="presParOf" srcId="{DB03102F-2C5B-4500-87F6-4972DE05D670}" destId="{FA5EDFDE-0225-45F1-AB2C-657B06FCA591}" srcOrd="0" destOrd="0" presId="urn:microsoft.com/office/officeart/2008/layout/HorizontalMultiLevelHierarchy"/>
    <dgm:cxn modelId="{59E0BEA9-AB62-4C14-9BC4-020EFFA968A8}" type="presParOf" srcId="{DB03102F-2C5B-4500-87F6-4972DE05D670}" destId="{4DF2AD5B-2D13-42FF-9F62-13673AE80CFD}" srcOrd="1" destOrd="0" presId="urn:microsoft.com/office/officeart/2008/layout/HorizontalMultiLevelHierarchy"/>
    <dgm:cxn modelId="{9C18A47F-1660-4E34-8592-978AD6777D8E}" type="presParOf" srcId="{4DF2AD5B-2D13-42FF-9F62-13673AE80CFD}" destId="{B93B66AA-B3E9-450F-A74F-A03D3C601C59}" srcOrd="0" destOrd="0" presId="urn:microsoft.com/office/officeart/2008/layout/HorizontalMultiLevelHierarchy"/>
    <dgm:cxn modelId="{AD3D09F4-04EE-4C0C-A361-8663E1C25DAD}" type="presParOf" srcId="{B93B66AA-B3E9-450F-A74F-A03D3C601C59}" destId="{A861D1E8-17C4-4000-B2ED-3C7BAC8E1024}" srcOrd="0" destOrd="0" presId="urn:microsoft.com/office/officeart/2008/layout/HorizontalMultiLevelHierarchy"/>
    <dgm:cxn modelId="{2ABE57E2-6DBD-4C2E-A763-20B603C28E74}" type="presParOf" srcId="{4DF2AD5B-2D13-42FF-9F62-13673AE80CFD}" destId="{366E9EA8-7215-41EE-80A1-1F7529F23460}" srcOrd="1" destOrd="0" presId="urn:microsoft.com/office/officeart/2008/layout/HorizontalMultiLevelHierarchy"/>
    <dgm:cxn modelId="{4D266111-DB41-4008-B345-194BED03DE84}" type="presParOf" srcId="{366E9EA8-7215-41EE-80A1-1F7529F23460}" destId="{2864CCEC-C2AF-4342-8755-EC6A2888E784}" srcOrd="0" destOrd="0" presId="urn:microsoft.com/office/officeart/2008/layout/HorizontalMultiLevelHierarchy"/>
    <dgm:cxn modelId="{0C6FCFAF-E49A-442F-A9BE-43493CB3330B}" type="presParOf" srcId="{366E9EA8-7215-41EE-80A1-1F7529F23460}" destId="{2E00F037-06E2-464E-BD72-311054720BCE}" srcOrd="1" destOrd="0" presId="urn:microsoft.com/office/officeart/2008/layout/HorizontalMultiLevelHierarchy"/>
    <dgm:cxn modelId="{A92B5C4D-624A-460B-91C1-BA5E9104501D}" type="presParOf" srcId="{08583BB8-E40C-4924-978E-F46873120C07}" destId="{4E07671B-AC72-4417-B32F-1D7BD925BA0F}" srcOrd="8" destOrd="0" presId="urn:microsoft.com/office/officeart/2008/layout/HorizontalMultiLevelHierarchy"/>
    <dgm:cxn modelId="{3B935410-D3BD-4D44-A8A9-374D3AE39711}" type="presParOf" srcId="{4E07671B-AC72-4417-B32F-1D7BD925BA0F}" destId="{E5F5BAFA-22FE-475F-B93F-7510104B156E}" srcOrd="0" destOrd="0" presId="urn:microsoft.com/office/officeart/2008/layout/HorizontalMultiLevelHierarchy"/>
    <dgm:cxn modelId="{7B849465-0FFC-4D9F-8D67-6D79CE0F5AC3}" type="presParOf" srcId="{08583BB8-E40C-4924-978E-F46873120C07}" destId="{CA1FD9DD-C946-49B7-ACEE-6D1DD83837D0}" srcOrd="9" destOrd="0" presId="urn:microsoft.com/office/officeart/2008/layout/HorizontalMultiLevelHierarchy"/>
    <dgm:cxn modelId="{1A884E1F-DB27-4122-9B51-AD640A8D6CD7}" type="presParOf" srcId="{CA1FD9DD-C946-49B7-ACEE-6D1DD83837D0}" destId="{56EE1633-69EE-4626-AABE-B7143480388D}" srcOrd="0" destOrd="0" presId="urn:microsoft.com/office/officeart/2008/layout/HorizontalMultiLevelHierarchy"/>
    <dgm:cxn modelId="{554D5974-117D-4399-884E-589CB24FF713}"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dgm:t>
        <a:bodyPr/>
        <a:lstStyle/>
        <a:p>
          <a:r>
            <a:rPr lang="fa-IR" sz="1400" dirty="0">
              <a:cs typeface="+mj-cs"/>
            </a:rPr>
            <a:t>حسگرها</a:t>
          </a:r>
          <a:endParaRPr lang="en-US" sz="1400" dirty="0">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a:solidFill>
          <a:srgbClr val="0000CC"/>
        </a:solidFill>
      </dgm:spPr>
      <dgm:t>
        <a:bodyPr/>
        <a:lstStyle/>
        <a:p>
          <a:r>
            <a:rPr lang="fa-IR" sz="1400" dirty="0">
              <a:solidFill>
                <a:schemeClr val="bg1"/>
              </a:solidFill>
              <a:cs typeface="+mj-cs"/>
            </a:rPr>
            <a:t>مجتمع سازی سیستمهای اپتیک </a:t>
          </a:r>
          <a:endParaRPr lang="en-US" sz="1400" dirty="0">
            <a:solidFill>
              <a:schemeClr val="bg1"/>
            </a:solidFill>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a:solidFill>
          <a:srgbClr val="0000CC"/>
        </a:solidFill>
      </dgm:spPr>
      <dgm:t>
        <a:bodyPr/>
        <a:lstStyle/>
        <a:p>
          <a:r>
            <a:rPr lang="fa-IR" sz="1200" dirty="0">
              <a:solidFill>
                <a:schemeClr val="bg1"/>
              </a:solidFill>
              <a:cs typeface="+mj-cs"/>
            </a:rPr>
            <a:t>سیستمهای اپتیک کلاسیک</a:t>
          </a:r>
          <a:endParaRPr lang="en-US" sz="1200" dirty="0">
            <a:solidFill>
              <a:schemeClr val="bg1"/>
            </a:solidFill>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a:solidFill>
          <a:srgbClr val="0000CC"/>
        </a:solidFill>
      </dgm:spPr>
      <dgm:t>
        <a:bodyPr/>
        <a:lstStyle/>
        <a:p>
          <a:r>
            <a:rPr lang="fa-IR" sz="1400" dirty="0">
              <a:solidFill>
                <a:schemeClr val="bg1"/>
              </a:solidFill>
              <a:cs typeface="+mj-cs"/>
            </a:rPr>
            <a:t>سیستمهای فیبرنوری</a:t>
          </a:r>
          <a:endParaRPr lang="en-US" sz="1400" dirty="0">
            <a:solidFill>
              <a:schemeClr val="bg1"/>
            </a:solidFill>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a:solidFill>
          <a:srgbClr val="0000CC"/>
        </a:solidFill>
      </dgm:spPr>
      <dgm:t>
        <a:bodyPr/>
        <a:lstStyle/>
        <a:p>
          <a:r>
            <a:rPr lang="fa-IR" sz="1400" dirty="0">
              <a:solidFill>
                <a:schemeClr val="bg1"/>
              </a:solidFill>
              <a:cs typeface="+mj-cs"/>
            </a:rPr>
            <a:t>ترکیب با ماکرویو و الکترونیک</a:t>
          </a:r>
          <a:endParaRPr lang="en-US" sz="1400" dirty="0">
            <a:solidFill>
              <a:schemeClr val="bg1"/>
            </a:solidFill>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dgm:t>
        <a:bodyPr/>
        <a:lstStyle/>
        <a:p>
          <a:r>
            <a:rPr lang="fa-IR" sz="1400" dirty="0">
              <a:cs typeface="+mj-cs"/>
            </a:rPr>
            <a:t>صنعتی</a:t>
          </a:r>
          <a:endParaRPr lang="en-US" sz="1400" dirty="0">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200" dirty="0">
              <a:cs typeface="+mj-cs"/>
            </a:rPr>
            <a:t>آزمایشگاه بر روی تراشه</a:t>
          </a:r>
          <a:r>
            <a:rPr lang="en-US" sz="1200" dirty="0">
              <a:cs typeface="+mj-cs"/>
            </a:rPr>
            <a:t>     </a:t>
          </a:r>
          <a:r>
            <a:rPr lang="fa-IR" sz="1200" dirty="0">
              <a:cs typeface="+mj-cs"/>
            </a:rPr>
            <a:t> </a:t>
          </a:r>
          <a:r>
            <a:rPr lang="en-US" sz="1200" dirty="0">
              <a:cs typeface="+mj-cs"/>
            </a:rPr>
            <a:t>Lab on Chip</a:t>
          </a:r>
          <a:endParaRPr lang="fa-IR" sz="12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a:solidFill>
          <a:srgbClr val="0000CC"/>
        </a:solidFill>
      </dgm:spPr>
      <dgm:t>
        <a:bodyPr/>
        <a:lstStyle/>
        <a:p>
          <a:r>
            <a:rPr lang="fa-IR" sz="1200" dirty="0">
              <a:solidFill>
                <a:schemeClr val="bg1"/>
              </a:solidFill>
              <a:cs typeface="+mj-cs"/>
            </a:rPr>
            <a:t>آنتنهای آرایه فازی، آنتنهای اپتیکی</a:t>
          </a:r>
          <a:endParaRPr lang="en-US" sz="1200" dirty="0">
            <a:solidFill>
              <a:schemeClr val="bg1"/>
            </a:solidFill>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a:solidFill>
          <a:srgbClr val="0000CC"/>
        </a:solidFill>
      </dgm:spPr>
      <dgm:t>
        <a:bodyPr/>
        <a:lstStyle/>
        <a:p>
          <a:pPr rtl="1"/>
          <a:r>
            <a:rPr lang="fa-IR" sz="1200" dirty="0">
              <a:solidFill>
                <a:schemeClr val="bg1"/>
              </a:solidFill>
              <a:cs typeface="+mj-cs"/>
            </a:rPr>
            <a:t>تک زیرلایه های شامل مدارات الکترونیک و فوتونیک </a:t>
          </a:r>
          <a:endParaRPr lang="en-US" sz="1200" dirty="0">
            <a:solidFill>
              <a:schemeClr val="bg1"/>
            </a:solidFill>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a:solidFill>
          <a:srgbClr val="0000CC"/>
        </a:solidFill>
      </dgm:spPr>
      <dgm:t>
        <a:bodyPr/>
        <a:lstStyle/>
        <a:p>
          <a:r>
            <a:rPr lang="fa-IR" sz="1200" dirty="0">
              <a:solidFill>
                <a:schemeClr val="bg1"/>
              </a:solidFill>
              <a:cs typeface="+mj-cs"/>
            </a:rPr>
            <a:t>سرعت سنج، فاصله یاب، ارتفاع سنج و...</a:t>
          </a:r>
          <a:endParaRPr lang="en-US" sz="1200" dirty="0">
            <a:solidFill>
              <a:schemeClr val="bg1"/>
            </a:solidFill>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a:solidFill>
          <a:srgbClr val="0000CC"/>
        </a:solidFill>
      </dgm:spPr>
      <dgm:t>
        <a:bodyPr/>
        <a:lstStyle/>
        <a:p>
          <a:pPr rtl="1"/>
          <a:r>
            <a:rPr lang="fa-IR" sz="1200" dirty="0">
              <a:solidFill>
                <a:schemeClr val="bg1"/>
              </a:solidFill>
              <a:cs typeface="+mj-cs"/>
            </a:rPr>
            <a:t>لیزر، تقویت کننده، شتاب سنج، </a:t>
          </a:r>
          <a:r>
            <a:rPr lang="en-US" sz="1200" b="1" dirty="0">
              <a:solidFill>
                <a:schemeClr val="bg1"/>
              </a:solidFill>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2E371803-8FF4-4A97-8DB6-99B18D0D71DA}" srcId="{D1452950-8171-465E-95A1-97F326EFD590}" destId="{163F7101-605E-4311-9B4D-F52E05AD37C2}" srcOrd="2" destOrd="0" parTransId="{BCF0ECA6-FBAE-460D-89DE-9ABD9EE04D99}" sibTransId="{77D7A83F-FF03-454A-9806-702B65CEA47D}"/>
    <dgm:cxn modelId="{E475EE04-8663-4416-9DB1-6C9F99325322}" srcId="{D33D46FA-8BE1-4605-BDCE-6FEA36C7F792}" destId="{49469E6B-6E74-416F-B86F-11A6418FB1EE}" srcOrd="0" destOrd="0" parTransId="{CDCD1577-B4EB-4861-B9F6-C5B261199B94}" sibTransId="{ADE0F55F-30EA-4385-9DDF-2D296DD5B4C8}"/>
    <dgm:cxn modelId="{5B50E107-2C53-4ED1-8A4E-07A3661F1401}" type="presOf" srcId="{413C2E58-5F72-4BDF-9E12-B259334C756E}" destId="{A39FCAD5-0700-4DFE-98E9-3E4FEE6A9EE4}" srcOrd="0" destOrd="0" presId="urn:microsoft.com/office/officeart/2008/layout/HorizontalMultiLevelHierarchy"/>
    <dgm:cxn modelId="{BD3B4309-9759-49C6-B062-69525C2D69E4}" type="presOf" srcId="{6DB8A506-A1F9-403B-9813-A8A7CF2889AD}" destId="{EC6528E8-6C67-49F1-BEE2-A1BB76A9A2C8}" srcOrd="0" destOrd="0" presId="urn:microsoft.com/office/officeart/2008/layout/HorizontalMultiLevelHierarchy"/>
    <dgm:cxn modelId="{E40A7D09-35DF-4DE8-8C0B-A1FC1D654A99}" type="presOf" srcId="{05E079FE-5E0D-437C-8677-59C59A327E82}" destId="{C15BAC0C-B74F-4822-ABC3-4B957C511460}" srcOrd="1" destOrd="0" presId="urn:microsoft.com/office/officeart/2008/layout/HorizontalMultiLevelHierarchy"/>
    <dgm:cxn modelId="{C4171B11-AA77-4813-8E0F-D06F85E752D3}" type="presOf" srcId="{65543E3E-CD52-4349-949A-940B13DB65ED}" destId="{299ACBD5-D760-4567-B5BF-21F5BDBA3757}" srcOrd="0" destOrd="0" presId="urn:microsoft.com/office/officeart/2008/layout/HorizontalMultiLevelHierarchy"/>
    <dgm:cxn modelId="{69B5DF11-3374-4C79-AFE7-7D6BA3CC815C}" type="presOf" srcId="{62CAA06B-577E-41AA-8AE5-C7C1DA792773}" destId="{A6BB2D6D-347B-4FD1-BD80-DB01D5F33BD2}" srcOrd="0"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FA245516-A737-4FF5-871C-790E78CCFA36}" type="presOf" srcId="{510B5354-D203-4373-A2CE-F1076FECDAAD}" destId="{377F66D4-EFD2-404E-97AA-8EF70E672861}" srcOrd="1"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F676231C-47D6-4C1D-B228-A90E255659E6}" type="presOf" srcId="{FAF70843-D456-4265-AFAF-26EBC2ADDF9D}" destId="{595B7EA0-E047-47D5-887D-F971C9E23BFB}"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2783E82F-EACD-4268-903D-19BD02A4ADF1}" type="presOf" srcId="{CDCD1577-B4EB-4861-B9F6-C5B261199B94}" destId="{6ABC229C-536E-4015-95E5-C825B6C4BB0B}" srcOrd="1" destOrd="0" presId="urn:microsoft.com/office/officeart/2008/layout/HorizontalMultiLevelHierarchy"/>
    <dgm:cxn modelId="{73A9B931-9D1A-4FFC-B41C-4CCF8BE7AC7F}" type="presOf" srcId="{2C866743-C6B1-46C3-A8F2-D58BDF51C94C}" destId="{59DA9521-1A73-441C-868A-4F98ACC7E8BF}" srcOrd="1" destOrd="0" presId="urn:microsoft.com/office/officeart/2008/layout/HorizontalMultiLevelHierarchy"/>
    <dgm:cxn modelId="{C47DA234-428A-4B0C-9C5A-AFF837872CF4}" type="presOf" srcId="{EC5D1B81-027F-447D-902B-4A8CA3381FD8}" destId="{F3A8F971-831B-48AC-8971-ED4FEABF6D71}" srcOrd="0" destOrd="0" presId="urn:microsoft.com/office/officeart/2008/layout/HorizontalMultiLevelHierarchy"/>
    <dgm:cxn modelId="{9601FD34-598A-4B93-8978-A99B9B57044F}" type="presOf" srcId="{35798206-2C55-497D-AF95-36391485EC51}" destId="{A1DB0A0A-DFB3-43A2-ACF8-400FD4F94610}" srcOrd="0" destOrd="0" presId="urn:microsoft.com/office/officeart/2008/layout/HorizontalMultiLevelHierarchy"/>
    <dgm:cxn modelId="{6DB85735-9CE4-414C-8D52-73B2E7702FB9}" type="presOf" srcId="{BF35CF1A-CFDD-45F5-B0E1-F793B958F74D}" destId="{A54C9438-3F03-4CED-97CF-94F1FE840445}" srcOrd="0" destOrd="0" presId="urn:microsoft.com/office/officeart/2008/layout/HorizontalMultiLevelHierarchy"/>
    <dgm:cxn modelId="{A00E3039-DC6A-4468-A174-FD2D620CA89B}" type="presOf" srcId="{133608AE-5DC3-4F6A-A707-1BABF75349AA}" destId="{118FA84D-D224-4A58-9C33-0525E3BF7180}" srcOrd="0" destOrd="0" presId="urn:microsoft.com/office/officeart/2008/layout/HorizontalMultiLevelHierarchy"/>
    <dgm:cxn modelId="{DA2B183D-DE31-4363-AC61-CD03B42A7BB0}" type="presOf" srcId="{20DDC5AC-4AE5-4490-9759-2AD0D7323F75}" destId="{4E7EDC46-3A2F-42B0-B233-D9C9CAD63BCC}" srcOrd="1" destOrd="0" presId="urn:microsoft.com/office/officeart/2008/layout/HorizontalMultiLevelHierarchy"/>
    <dgm:cxn modelId="{3A9E865B-91B7-49D2-856A-156DF3246874}" type="presOf" srcId="{37568013-0A52-4A9C-8583-BB62C3BA7223}" destId="{FA5EDFDE-0225-45F1-AB2C-657B06FCA591}" srcOrd="0" destOrd="0" presId="urn:microsoft.com/office/officeart/2008/layout/HorizontalMultiLevelHierarchy"/>
    <dgm:cxn modelId="{4945FD5C-A432-4BFF-B1D0-9C2BD7B4B703}" type="presOf" srcId="{708F6ABF-52E6-45F8-A12C-5587E6DC9C3F}" destId="{683A4BF2-E289-400D-8A89-03D95ED7C43D}" srcOrd="0" destOrd="0" presId="urn:microsoft.com/office/officeart/2008/layout/HorizontalMultiLevelHierarchy"/>
    <dgm:cxn modelId="{2EF1055D-BFBD-4686-B7C0-A6900E485504}" type="presOf" srcId="{2C866743-C6B1-46C3-A8F2-D58BDF51C94C}" destId="{E7858993-4789-4C44-BE92-E6FE25E46E89}" srcOrd="0"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E009BC45-849B-4894-8F4D-B0CEA5156321}" type="presOf" srcId="{CDCD1577-B4EB-4861-B9F6-C5B261199B94}" destId="{936BA019-F47C-491A-A1E6-E9DF3D0B2F2D}" srcOrd="0" destOrd="0" presId="urn:microsoft.com/office/officeart/2008/layout/HorizontalMultiLevelHierarchy"/>
    <dgm:cxn modelId="{0B72C865-D70E-4F0E-BC97-194EC923C472}" srcId="{C5344132-F749-4ED9-9893-437E354FD0F7}" destId="{133608AE-5DC3-4F6A-A707-1BABF75349AA}" srcOrd="0" destOrd="0" parTransId="{432C538E-29DD-493E-805D-836652FF3CE1}" sibTransId="{43FD56F4-2468-4AB5-AC36-C232C1F66C71}"/>
    <dgm:cxn modelId="{0D450B67-AD80-409E-B86A-338435FDD475}" type="presOf" srcId="{B69AAF27-FEC8-48CB-8831-79FA7776C885}" destId="{E5F5BAFA-22FE-475F-B93F-7510104B156E}" srcOrd="1" destOrd="0" presId="urn:microsoft.com/office/officeart/2008/layout/HorizontalMultiLevelHierarchy"/>
    <dgm:cxn modelId="{F573D547-E181-4209-B9B1-24C0ACD8DEAE}" type="presOf" srcId="{8964D82D-41D6-4C9D-AF00-AE86E402CD08}" destId="{C1940460-FDCC-4E88-BF62-DCFB5FA77325}" srcOrd="0" destOrd="0" presId="urn:microsoft.com/office/officeart/2008/layout/HorizontalMultiLevelHierarchy"/>
    <dgm:cxn modelId="{2A263F69-85BE-4ECB-8CDB-38A2753A38C2}" type="presOf" srcId="{49469E6B-6E74-416F-B86F-11A6418FB1EE}" destId="{13B46C4F-D379-49D7-8933-04F856B3FBBF}" srcOrd="0" destOrd="0" presId="urn:microsoft.com/office/officeart/2008/layout/HorizontalMultiLevelHierarchy"/>
    <dgm:cxn modelId="{8354F14B-69BE-4075-AC40-B805BCDA88E4}" type="presOf" srcId="{40602C8C-156A-4951-B153-407B813F6527}" destId="{E7DA4242-E1BA-4067-8570-13DDFFBDC2EA}" srcOrd="0" destOrd="0" presId="urn:microsoft.com/office/officeart/2008/layout/HorizontalMultiLevelHierarchy"/>
    <dgm:cxn modelId="{97FFF76B-7A80-41FA-A122-22AE1FD97D1B}" type="presOf" srcId="{DA9309CE-236A-46A4-BCD5-55C58FCB49A8}" destId="{D94F5B2E-C608-44B7-B18F-43F29567448D}" srcOrd="0"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AEC33C6E-7B19-40BD-8AF6-37EBD262F136}" type="presOf" srcId="{B69AAF27-FEC8-48CB-8831-79FA7776C885}" destId="{4E07671B-AC72-4417-B32F-1D7BD925BA0F}" srcOrd="0"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4996F050-1E48-4528-9174-9639E9E8A103}" type="presOf" srcId="{9EAA13BC-1D53-4A6B-B738-18F9D12C0DED}" destId="{FAC8AB9A-34A6-4493-82C7-55961C3DB017}" srcOrd="0" destOrd="0" presId="urn:microsoft.com/office/officeart/2008/layout/HorizontalMultiLevelHierarchy"/>
    <dgm:cxn modelId="{48DEBE51-4CC0-4C45-AEAA-77EC08723897}" type="presOf" srcId="{0AA66B56-D254-4A6A-91F3-C9351093D40B}" destId="{7FE94B9B-2BA8-40F8-B8ED-94BA1568215A}" srcOrd="0" destOrd="0" presId="urn:microsoft.com/office/officeart/2008/layout/HorizontalMultiLevelHierarchy"/>
    <dgm:cxn modelId="{18811F52-D2D3-45F2-AF5E-592A2FC09C3F}" type="presOf" srcId="{A0F6959A-82F1-4A11-8809-F71D55082206}" destId="{7F2A1BA7-64D8-4350-9568-9C7F55891B67}" srcOrd="0" destOrd="0" presId="urn:microsoft.com/office/officeart/2008/layout/HorizontalMultiLevelHierarchy"/>
    <dgm:cxn modelId="{C44C6D52-10E5-4ACA-B0B0-87E1B3B1E31F}" type="presOf" srcId="{432C538E-29DD-493E-805D-836652FF3CE1}" destId="{65DE8D7F-00BE-4E8C-B61B-EC5C832C731F}" srcOrd="1" destOrd="0" presId="urn:microsoft.com/office/officeart/2008/layout/HorizontalMultiLevelHierarchy"/>
    <dgm:cxn modelId="{A5B19A72-71ED-4D19-9D5E-BE0BB9A7150E}" srcId="{C5344132-F749-4ED9-9893-437E354FD0F7}" destId="{F950BBC0-A9E5-4743-8FC8-00718BC80E84}" srcOrd="1" destOrd="0" parTransId="{EC5D1B81-027F-447D-902B-4A8CA3381FD8}" sibTransId="{EDA09554-5035-4408-8500-559DB98ECF87}"/>
    <dgm:cxn modelId="{AEA1A672-0638-4404-9EDD-1505F5CEF145}" type="presOf" srcId="{EC5D1B81-027F-447D-902B-4A8CA3381FD8}" destId="{40916669-78F9-4933-B5E8-EECC7076E785}" srcOrd="1" destOrd="0" presId="urn:microsoft.com/office/officeart/2008/layout/HorizontalMultiLevelHierarchy"/>
    <dgm:cxn modelId="{A9E00A53-4CE9-4B5F-AB3D-3B287CFCEF39}" type="presOf" srcId="{4E9E9396-A4BA-45B5-A9D4-66AD2594F953}" destId="{06FF1601-74FA-4F69-9978-82AB7D870F0F}" srcOrd="0" destOrd="0" presId="urn:microsoft.com/office/officeart/2008/layout/HorizontalMultiLevelHierarchy"/>
    <dgm:cxn modelId="{7F4F3853-D51A-4143-AA78-F6F1DBC1C75E}" type="presOf" srcId="{65543E3E-CD52-4349-949A-940B13DB65ED}" destId="{1FEEFCD1-021D-422C-BBB2-52F0B738D590}" srcOrd="1" destOrd="0" presId="urn:microsoft.com/office/officeart/2008/layout/HorizontalMultiLevelHierarchy"/>
    <dgm:cxn modelId="{A36FFF53-F750-42C2-83AE-0B6A89F5BF19}" srcId="{62CAA06B-577E-41AA-8AE5-C7C1DA792773}" destId="{C5F970B4-5EB5-4634-956A-D4BD522977DB}" srcOrd="0" destOrd="0" parTransId="{20DDC5AC-4AE5-4490-9759-2AD0D7323F75}" sibTransId="{FD731A31-226F-4E7D-B4A9-B1A3DEABCAFE}"/>
    <dgm:cxn modelId="{98919774-B5DA-43FA-96F4-85B99AEB6F4F}" srcId="{C5344132-F749-4ED9-9893-437E354FD0F7}" destId="{D1452950-8171-465E-95A1-97F326EFD590}" srcOrd="2" destOrd="0" parTransId="{0AA66B56-D254-4A6A-91F3-C9351093D40B}" sibTransId="{BEF3235E-AA43-419E-90B4-0A29CCFE263F}"/>
    <dgm:cxn modelId="{027CE275-182B-469B-BA33-9B733AA0AE68}" type="presOf" srcId="{40602C8C-156A-4951-B153-407B813F6527}" destId="{CE0F5AAB-4034-487A-9431-D13F984401A1}" srcOrd="1" destOrd="0" presId="urn:microsoft.com/office/officeart/2008/layout/HorizontalMultiLevelHierarchy"/>
    <dgm:cxn modelId="{D3125857-ABAB-4E2C-8D00-81FF649F5B73}" type="presOf" srcId="{BCF0ECA6-FBAE-460D-89DE-9ABD9EE04D99}" destId="{99B96105-EEF5-40DC-B2EE-46ECCE1A63C6}" srcOrd="0"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76E9D15A-0248-43B1-83A6-E858E3EF3938}" type="presOf" srcId="{BFC7876C-FB0F-40FB-9A45-37BEE36B2758}" destId="{C5A941EE-3CFD-41A7-855C-76E824279068}" srcOrd="0" destOrd="0" presId="urn:microsoft.com/office/officeart/2008/layout/HorizontalMultiLevelHierarchy"/>
    <dgm:cxn modelId="{99587280-EA49-4D42-B04F-9E697D1F2E0A}" type="presOf" srcId="{0F82725F-0363-4295-AFBD-578C6D71D4F0}" destId="{4EBA9EC4-69B4-4C31-A171-FB0177968DE8}" srcOrd="1"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29A40B91-6D2A-4687-8EF9-7BDBDBF6F978}" type="presOf" srcId="{0E13E452-6FDD-4FFF-A22D-327F829ADC3B}" destId="{A20152E1-3EA8-4F4E-BB5E-C060D1A4AE6C}" srcOrd="0" destOrd="0" presId="urn:microsoft.com/office/officeart/2008/layout/HorizontalMultiLevelHierarchy"/>
    <dgm:cxn modelId="{9248DD92-2822-444D-AB1C-02CF5AC72980}" type="presOf" srcId="{0E13E452-6FDD-4FFF-A22D-327F829ADC3B}" destId="{57729FC2-390C-4CB8-8CA0-790D9C91FAF2}" srcOrd="1" destOrd="0" presId="urn:microsoft.com/office/officeart/2008/layout/HorizontalMultiLevelHierarchy"/>
    <dgm:cxn modelId="{D332E894-A985-410D-98F9-E2EF21C01E7B}" type="presOf" srcId="{35798206-2C55-497D-AF95-36391485EC51}" destId="{CE1F3237-DBBA-41BD-8ACA-1964B64C02B9}" srcOrd="1" destOrd="0" presId="urn:microsoft.com/office/officeart/2008/layout/HorizontalMultiLevelHierarchy"/>
    <dgm:cxn modelId="{0C405195-3D50-4270-B4DC-E1DF4257CFA7}" type="presOf" srcId="{862DAE61-4462-4A9C-933D-3CC8FFCEABB1}" destId="{B93B66AA-B3E9-450F-A74F-A03D3C601C59}" srcOrd="0" destOrd="0" presId="urn:microsoft.com/office/officeart/2008/layout/HorizontalMultiLevelHierarchy"/>
    <dgm:cxn modelId="{197CE196-E33A-48DB-9878-983C7F1C839D}" type="presOf" srcId="{B57C7363-AC3B-48FF-A4EB-1CBB2A756252}" destId="{E2A6703C-1842-43B8-8739-8799C08149FF}" srcOrd="0" destOrd="0" presId="urn:microsoft.com/office/officeart/2008/layout/HorizontalMultiLevelHierarchy"/>
    <dgm:cxn modelId="{8703659B-EF6B-4757-9F8C-288857AA16FE}" type="presOf" srcId="{5553106B-A25D-4D61-9BEF-2BBC4E719F36}" destId="{0ADF746C-5D97-4F40-9C47-476F5FEA1AB8}" srcOrd="1"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1E1E979D-D7BF-4489-9A97-200B99D80805}" type="presOf" srcId="{D1452950-8171-465E-95A1-97F326EFD590}" destId="{3E10FD48-3DED-4086-B72C-8E3FADCBBF34}" srcOrd="0" destOrd="0" presId="urn:microsoft.com/office/officeart/2008/layout/HorizontalMultiLevelHierarchy"/>
    <dgm:cxn modelId="{367E4AA1-DDA2-46E0-AA8F-22800A8BB9B2}" type="presOf" srcId="{9EAA13BC-1D53-4A6B-B738-18F9D12C0DED}" destId="{FC36E818-6672-4F46-904A-89D8D0386209}" srcOrd="1" destOrd="0" presId="urn:microsoft.com/office/officeart/2008/layout/HorizontalMultiLevelHierarchy"/>
    <dgm:cxn modelId="{08705CA6-FECA-41B2-B05B-4D0371B46A30}" type="presOf" srcId="{510B5354-D203-4373-A2CE-F1076FECDAAD}" destId="{B48F3F2D-2572-4D35-99FA-286ABFB12009}" srcOrd="0" destOrd="0" presId="urn:microsoft.com/office/officeart/2008/layout/HorizontalMultiLevelHierarchy"/>
    <dgm:cxn modelId="{F8EC92AE-8579-4289-9CD3-B0B6FD317454}" type="presOf" srcId="{F26C1887-D864-42EA-A7CC-B4DC8192D227}" destId="{A7F03F23-6BAE-4B29-B030-C102A48922D5}" srcOrd="0" destOrd="0" presId="urn:microsoft.com/office/officeart/2008/layout/HorizontalMultiLevelHierarchy"/>
    <dgm:cxn modelId="{9773A9B2-1836-4FEA-88A8-3D92CB991455}" type="presOf" srcId="{862DAE61-4462-4A9C-933D-3CC8FFCEABB1}" destId="{A861D1E8-17C4-4000-B2ED-3C7BAC8E1024}" srcOrd="1" destOrd="0" presId="urn:microsoft.com/office/officeart/2008/layout/HorizontalMultiLevelHierarchy"/>
    <dgm:cxn modelId="{81B94BB4-55BC-4F82-8411-8015648E0562}" type="presOf" srcId="{4E9E9396-A4BA-45B5-A9D4-66AD2594F953}" destId="{614461E4-B5C2-4EE4-BFAF-B0C0C016E7F5}" srcOrd="1" destOrd="0" presId="urn:microsoft.com/office/officeart/2008/layout/HorizontalMultiLevelHierarchy"/>
    <dgm:cxn modelId="{D17295B6-DBF3-45C6-8604-FF5F6AABB54C}" type="presOf" srcId="{5553106B-A25D-4D61-9BEF-2BBC4E719F36}" destId="{352F33C3-882B-42C3-8C2F-98F50C58D11F}" srcOrd="0" destOrd="0" presId="urn:microsoft.com/office/officeart/2008/layout/HorizontalMultiLevelHierarchy"/>
    <dgm:cxn modelId="{0D2953B7-036D-4C0D-A432-7542DCB7A3F7}" type="presOf" srcId="{4F5EE6A8-D1BC-4A14-8C2C-6EB114691023}" destId="{7352BB03-8AD1-4D55-8255-B7B762FAB2FA}" srcOrd="0"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4272E9C1-0786-462C-A726-299EF7919098}" type="presOf" srcId="{F950BBC0-A9E5-4743-8FC8-00718BC80E84}" destId="{D2C2C4BA-2545-47C8-A9D1-3E8CF9896D01}" srcOrd="0" destOrd="0" presId="urn:microsoft.com/office/officeart/2008/layout/HorizontalMultiLevelHierarchy"/>
    <dgm:cxn modelId="{5EB1D5C4-1258-499D-AAF7-9281475B623D}" type="presOf" srcId="{163F7101-605E-4311-9B4D-F52E05AD37C2}" destId="{B2E8E812-B51D-44AE-BE63-56698B774F49}" srcOrd="0" destOrd="0" presId="urn:microsoft.com/office/officeart/2008/layout/HorizontalMultiLevelHierarchy"/>
    <dgm:cxn modelId="{FC211CC5-CA14-48C6-A53D-447CC33EE2F3}" type="presOf" srcId="{6BF9745F-73BB-4434-BF2A-837395C732DB}" destId="{DEA01564-A6D3-46CB-BF71-346B54A8EAB0}" srcOrd="0" destOrd="0" presId="urn:microsoft.com/office/officeart/2008/layout/HorizontalMultiLevelHierarchy"/>
    <dgm:cxn modelId="{4DDE64C6-D982-4242-B404-76AEC3D3D1FA}" type="presOf" srcId="{A13D985F-162B-49F2-9C3A-3C9CBB09DAC0}" destId="{E5AEE632-186A-49DB-B6D5-732619E09B36}" srcOrd="1"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B5A505C7-7790-4CCB-91E4-25439774DED5}" type="presOf" srcId="{EC667C17-F4E4-4866-B92F-B30C6E2F0671}" destId="{84906DE3-1D7A-45EC-A765-68058796B76A}" srcOrd="0" destOrd="0" presId="urn:microsoft.com/office/officeart/2008/layout/HorizontalMultiLevelHierarchy"/>
    <dgm:cxn modelId="{0A9C49C8-4D55-4967-9FA6-93FED1ED007E}" srcId="{F950BBC0-A9E5-4743-8FC8-00718BC80E84}" destId="{FAF70843-D456-4265-AFAF-26EBC2ADDF9D}" srcOrd="2" destOrd="0" parTransId="{6BF9745F-73BB-4434-BF2A-837395C732DB}" sibTransId="{06CB14A7-8047-451D-82DA-57063743002B}"/>
    <dgm:cxn modelId="{72DC99C9-867F-45C1-91A7-05E1B9D7ED07}" srcId="{708F6ABF-52E6-45F8-A12C-5587E6DC9C3F}" destId="{9C85A60E-AAE2-40CE-B9FE-E19614A18732}" srcOrd="1" destOrd="0" parTransId="{9EAA13BC-1D53-4A6B-B738-18F9D12C0DED}" sibTransId="{C10449A2-FC22-4F63-8B8D-F972C55EB329}"/>
    <dgm:cxn modelId="{4B7AE3C9-5E79-417D-B013-F7E5CC61B67D}" type="presOf" srcId="{6BF9745F-73BB-4434-BF2A-837395C732DB}" destId="{A4A02D88-6992-4A42-90A2-2C1C31D253E7}" srcOrd="1" destOrd="0" presId="urn:microsoft.com/office/officeart/2008/layout/HorizontalMultiLevelHierarchy"/>
    <dgm:cxn modelId="{6F947FCD-2D57-4CA2-87D0-080032578057}" type="presOf" srcId="{8964D82D-41D6-4C9D-AF00-AE86E402CD08}" destId="{D8FF7BCA-2208-4E50-A80C-EF7CCF74A1C0}" srcOrd="1"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386703D0-F1BA-4E86-94C8-58CE6321580F}" type="presOf" srcId="{2115C651-6AE0-420E-9B0B-96E1171984A2}" destId="{56EE1633-69EE-4626-AABE-B7143480388D}" srcOrd="0" destOrd="0" presId="urn:microsoft.com/office/officeart/2008/layout/HorizontalMultiLevelHierarchy"/>
    <dgm:cxn modelId="{728FBAD0-B812-470A-BE84-5B5D4750F448}" type="presOf" srcId="{0ADB1AC0-0467-42FF-B24C-F5AEA6F8BBE0}" destId="{4A97B149-EFAF-46FA-AB7E-E636A7D5A784}" srcOrd="1" destOrd="0" presId="urn:microsoft.com/office/officeart/2008/layout/HorizontalMultiLevelHierarchy"/>
    <dgm:cxn modelId="{718551D1-577F-4A6C-94EE-BCC012A4403A}" type="presOf" srcId="{C1D05D27-64AA-4D4F-BC94-59B5717A4903}" destId="{9B16623D-ECB4-492F-A3D5-0DF95106FDAC}" srcOrd="0" destOrd="0" presId="urn:microsoft.com/office/officeart/2008/layout/HorizontalMultiLevelHierarchy"/>
    <dgm:cxn modelId="{4616E3D2-2B2A-494D-90A8-90FF882EE5B5}" type="presOf" srcId="{B64EB3A7-1A00-4D27-928F-6891B9C2D320}" destId="{2864CCEC-C2AF-4342-8755-EC6A2888E784}" srcOrd="0" destOrd="0" presId="urn:microsoft.com/office/officeart/2008/layout/HorizontalMultiLevelHierarchy"/>
    <dgm:cxn modelId="{A83FE0D4-E01A-42DA-BF6B-D6AEB6395A59}" type="presOf" srcId="{0ADB1AC0-0467-42FF-B24C-F5AEA6F8BBE0}" destId="{30CC232D-2749-4711-A5B4-08EB5FE244D0}" srcOrd="0" destOrd="0" presId="urn:microsoft.com/office/officeart/2008/layout/HorizontalMultiLevelHierarchy"/>
    <dgm:cxn modelId="{C79776D7-CF44-4791-A1AE-25647F827902}" type="presOf" srcId="{88F75377-2B99-4057-9119-D7BA2A81401E}" destId="{1B3AA571-2FA2-4E51-870D-7748BF949435}" srcOrd="0" destOrd="0" presId="urn:microsoft.com/office/officeart/2008/layout/HorizontalMultiLevelHierarchy"/>
    <dgm:cxn modelId="{C68A8CD7-20FA-4F02-806C-59EC5BF05174}" type="presOf" srcId="{0AA66B56-D254-4A6A-91F3-C9351093D40B}" destId="{484B8310-D517-402C-9314-F300A50E1C9D}" srcOrd="1" destOrd="0" presId="urn:microsoft.com/office/officeart/2008/layout/HorizontalMultiLevelHierarchy"/>
    <dgm:cxn modelId="{21D733DA-F516-4D36-BF83-83DE40FB1EB4}" type="presOf" srcId="{C5F970B4-5EB5-4634-956A-D4BD522977DB}" destId="{5D67341C-2EFD-4C5F-B120-A7CECF9B7BAA}" srcOrd="0" destOrd="0" presId="urn:microsoft.com/office/officeart/2008/layout/HorizontalMultiLevelHierarchy"/>
    <dgm:cxn modelId="{0CA8B3DB-59D7-4AB4-B78A-3D276F03EA15}" type="presOf" srcId="{D33D46FA-8BE1-4605-BDCE-6FEA36C7F792}" destId="{6836D014-78A5-4666-B284-B5834F4A5E64}" srcOrd="0" destOrd="0" presId="urn:microsoft.com/office/officeart/2008/layout/HorizontalMultiLevelHierarchy"/>
    <dgm:cxn modelId="{CECC5BDD-4A29-49D6-B070-7DF05DD5B6E1}" type="presOf" srcId="{0F82725F-0363-4295-AFBD-578C6D71D4F0}" destId="{8E7674E7-45E5-4C4B-8D9D-7ECE78A5EF08}" srcOrd="0"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BB3932DE-4B8A-410E-829A-24868231BC63}" type="presOf" srcId="{F26C1887-D864-42EA-A7CC-B4DC8192D227}" destId="{458F3324-384A-4C6B-AE60-DE165A704581}" srcOrd="1" destOrd="0" presId="urn:microsoft.com/office/officeart/2008/layout/HorizontalMultiLevelHierarchy"/>
    <dgm:cxn modelId="{6B03AFDE-7926-40B8-AFC3-6CDB4F217CD0}" type="presOf" srcId="{9C85A60E-AAE2-40CE-B9FE-E19614A18732}" destId="{9689172B-AC8E-46F4-B7AE-AA3BA566FD2F}" srcOrd="0" destOrd="0" presId="urn:microsoft.com/office/officeart/2008/layout/HorizontalMultiLevelHierarchy"/>
    <dgm:cxn modelId="{66B073E2-38A2-4F0B-9FDD-42F2E4BF8154}" type="presOf" srcId="{A13D985F-162B-49F2-9C3A-3C9CBB09DAC0}" destId="{A822689D-88B0-4AD2-BED0-212F3D5DA342}" srcOrd="0" destOrd="0" presId="urn:microsoft.com/office/officeart/2008/layout/HorizontalMultiLevelHierarchy"/>
    <dgm:cxn modelId="{40EE1EE9-BFD6-460F-9892-D4FE356AB624}" type="presOf" srcId="{05E079FE-5E0D-437C-8677-59C59A327E82}" destId="{C17CF997-7077-459E-9228-9B1C18915945}" srcOrd="0"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050138EB-1656-4932-8079-EE44FEDBEA6E}" srcId="{EC667C17-F4E4-4866-B92F-B30C6E2F0671}" destId="{DA9309CE-236A-46A4-BCD5-55C58FCB49A8}" srcOrd="1" destOrd="0" parTransId="{35798206-2C55-497D-AF95-36391485EC51}" sibTransId="{299190FB-98F4-4EED-87E7-4304670FA1B4}"/>
    <dgm:cxn modelId="{59095FEC-F190-4B11-8B6A-0DBB8DDDFBA1}" type="presOf" srcId="{BCF0ECA6-FBAE-460D-89DE-9ABD9EE04D99}" destId="{83471660-4850-4014-81B6-56A7F6534061}" srcOrd="1" destOrd="0" presId="urn:microsoft.com/office/officeart/2008/layout/HorizontalMultiLevelHierarchy"/>
    <dgm:cxn modelId="{56FD64EF-9AFC-4141-A774-E3BEE8F9D744}" type="presOf" srcId="{7F6899E3-A204-45FA-A317-0D147EBB612D}" destId="{D1CE50C5-51CB-49D5-986F-18C79B87CDC1}" srcOrd="0" destOrd="0" presId="urn:microsoft.com/office/officeart/2008/layout/HorizontalMultiLevelHierarchy"/>
    <dgm:cxn modelId="{E08799F0-6804-474B-8F8F-E2058F975CC9}" type="presOf" srcId="{C5344132-F749-4ED9-9893-437E354FD0F7}" destId="{D848A895-4466-4DCB-98D8-BC6834180292}" srcOrd="0" destOrd="0" presId="urn:microsoft.com/office/officeart/2008/layout/HorizontalMultiLevelHierarchy"/>
    <dgm:cxn modelId="{2A2E5CF2-FCF7-4640-ACD4-45D51511E4F7}" type="presOf" srcId="{413C2E58-5F72-4BDF-9E12-B259334C756E}" destId="{3C23DC0A-6355-4131-AD33-775886473E31}" srcOrd="1" destOrd="0" presId="urn:microsoft.com/office/officeart/2008/layout/HorizontalMultiLevelHierarchy"/>
    <dgm:cxn modelId="{9D0E19F5-3F8B-4C84-9C94-9F300909D5C9}" type="presOf" srcId="{20DDC5AC-4AE5-4490-9759-2AD0D7323F75}" destId="{99D9C0DD-0B26-43DC-954A-6C273889E0E7}" srcOrd="0" destOrd="0" presId="urn:microsoft.com/office/officeart/2008/layout/HorizontalMultiLevelHierarchy"/>
    <dgm:cxn modelId="{87C42CFC-892A-4763-BA9B-5DCE054674B8}" type="presOf" srcId="{432C538E-29DD-493E-805D-836652FF3CE1}" destId="{86E2BD41-BE74-41FD-96F0-D22071DC45EB}" srcOrd="0" destOrd="0" presId="urn:microsoft.com/office/officeart/2008/layout/HorizontalMultiLevelHierarchy"/>
    <dgm:cxn modelId="{26B59BFE-4287-4D58-8558-633D013A3B6C}" type="presOf" srcId="{87F9DF27-93E6-43F7-A709-449F0CB4853B}" destId="{944988F9-F87D-4715-AD60-B6B67D7FDD00}" srcOrd="0" destOrd="0" presId="urn:microsoft.com/office/officeart/2008/layout/HorizontalMultiLevelHierarchy"/>
    <dgm:cxn modelId="{52E479DB-D6C0-45F1-8ABE-D57075A286CE}" type="presParOf" srcId="{7F2A1BA7-64D8-4350-9568-9C7F55891B67}" destId="{391BCA36-474C-4536-AD12-ECC8D4277C0D}" srcOrd="0" destOrd="0" presId="urn:microsoft.com/office/officeart/2008/layout/HorizontalMultiLevelHierarchy"/>
    <dgm:cxn modelId="{5E4FA00F-BD61-4138-8DCB-EFC2E284E464}" type="presParOf" srcId="{391BCA36-474C-4536-AD12-ECC8D4277C0D}" destId="{D848A895-4466-4DCB-98D8-BC6834180292}" srcOrd="0" destOrd="0" presId="urn:microsoft.com/office/officeart/2008/layout/HorizontalMultiLevelHierarchy"/>
    <dgm:cxn modelId="{EFB513A3-FCF5-419D-8993-CF58EF1C3D64}" type="presParOf" srcId="{391BCA36-474C-4536-AD12-ECC8D4277C0D}" destId="{08583BB8-E40C-4924-978E-F46873120C07}" srcOrd="1" destOrd="0" presId="urn:microsoft.com/office/officeart/2008/layout/HorizontalMultiLevelHierarchy"/>
    <dgm:cxn modelId="{D4714543-D741-4D6F-84BC-BFF7BBD74075}" type="presParOf" srcId="{08583BB8-E40C-4924-978E-F46873120C07}" destId="{86E2BD41-BE74-41FD-96F0-D22071DC45EB}" srcOrd="0" destOrd="0" presId="urn:microsoft.com/office/officeart/2008/layout/HorizontalMultiLevelHierarchy"/>
    <dgm:cxn modelId="{5F6AA4DE-164A-4ADF-8385-32A4E7A6C7FC}" type="presParOf" srcId="{86E2BD41-BE74-41FD-96F0-D22071DC45EB}" destId="{65DE8D7F-00BE-4E8C-B61B-EC5C832C731F}" srcOrd="0" destOrd="0" presId="urn:microsoft.com/office/officeart/2008/layout/HorizontalMultiLevelHierarchy"/>
    <dgm:cxn modelId="{2B3D2C17-3146-4FA4-B226-7C941CA7D1CF}" type="presParOf" srcId="{08583BB8-E40C-4924-978E-F46873120C07}" destId="{441DF1F3-A3F7-4992-A06D-5E4E7D2D08CC}" srcOrd="1" destOrd="0" presId="urn:microsoft.com/office/officeart/2008/layout/HorizontalMultiLevelHierarchy"/>
    <dgm:cxn modelId="{A3E7E28F-2895-4096-8EA9-BAF2CA04E100}" type="presParOf" srcId="{441DF1F3-A3F7-4992-A06D-5E4E7D2D08CC}" destId="{118FA84D-D224-4A58-9C33-0525E3BF7180}" srcOrd="0" destOrd="0" presId="urn:microsoft.com/office/officeart/2008/layout/HorizontalMultiLevelHierarchy"/>
    <dgm:cxn modelId="{BA2E84DA-732E-4441-9007-1D7112C33478}" type="presParOf" srcId="{441DF1F3-A3F7-4992-A06D-5E4E7D2D08CC}" destId="{61509528-BBFA-48EA-A01E-90E9CFF53481}" srcOrd="1" destOrd="0" presId="urn:microsoft.com/office/officeart/2008/layout/HorizontalMultiLevelHierarchy"/>
    <dgm:cxn modelId="{1678376E-2005-47A9-8ED4-8023A2EE279F}" type="presParOf" srcId="{61509528-BBFA-48EA-A01E-90E9CFF53481}" destId="{A822689D-88B0-4AD2-BED0-212F3D5DA342}" srcOrd="0" destOrd="0" presId="urn:microsoft.com/office/officeart/2008/layout/HorizontalMultiLevelHierarchy"/>
    <dgm:cxn modelId="{020A2326-7C47-4CAF-BC5C-735C6D48B4BA}" type="presParOf" srcId="{A822689D-88B0-4AD2-BED0-212F3D5DA342}" destId="{E5AEE632-186A-49DB-B6D5-732619E09B36}" srcOrd="0" destOrd="0" presId="urn:microsoft.com/office/officeart/2008/layout/HorizontalMultiLevelHierarchy"/>
    <dgm:cxn modelId="{0F927BDF-4ABB-48A7-8150-728DF11C390A}" type="presParOf" srcId="{61509528-BBFA-48EA-A01E-90E9CFF53481}" destId="{58C983EE-1CBB-4442-9B14-1F7E6A6ED337}" srcOrd="1" destOrd="0" presId="urn:microsoft.com/office/officeart/2008/layout/HorizontalMultiLevelHierarchy"/>
    <dgm:cxn modelId="{7BF7812C-23B6-4ADE-B031-41F3770B994C}" type="presParOf" srcId="{58C983EE-1CBB-4442-9B14-1F7E6A6ED337}" destId="{A6BB2D6D-347B-4FD1-BD80-DB01D5F33BD2}" srcOrd="0" destOrd="0" presId="urn:microsoft.com/office/officeart/2008/layout/HorizontalMultiLevelHierarchy"/>
    <dgm:cxn modelId="{75C323AB-E562-4F1C-BE03-227CAFE3AB9F}" type="presParOf" srcId="{58C983EE-1CBB-4442-9B14-1F7E6A6ED337}" destId="{FA3DB66D-8995-493D-9942-1406F02311C2}" srcOrd="1" destOrd="0" presId="urn:microsoft.com/office/officeart/2008/layout/HorizontalMultiLevelHierarchy"/>
    <dgm:cxn modelId="{6D309620-447F-4B79-988B-77EC40D08B99}" type="presParOf" srcId="{FA3DB66D-8995-493D-9942-1406F02311C2}" destId="{99D9C0DD-0B26-43DC-954A-6C273889E0E7}" srcOrd="0" destOrd="0" presId="urn:microsoft.com/office/officeart/2008/layout/HorizontalMultiLevelHierarchy"/>
    <dgm:cxn modelId="{4A2068FB-DA8F-4085-8BC0-3D58902D75C7}" type="presParOf" srcId="{99D9C0DD-0B26-43DC-954A-6C273889E0E7}" destId="{4E7EDC46-3A2F-42B0-B233-D9C9CAD63BCC}" srcOrd="0" destOrd="0" presId="urn:microsoft.com/office/officeart/2008/layout/HorizontalMultiLevelHierarchy"/>
    <dgm:cxn modelId="{CFEB91D8-3DF7-4307-A066-C108FA075EAF}" type="presParOf" srcId="{FA3DB66D-8995-493D-9942-1406F02311C2}" destId="{62E753CC-95D5-491D-B711-032D018E19AA}" srcOrd="1" destOrd="0" presId="urn:microsoft.com/office/officeart/2008/layout/HorizontalMultiLevelHierarchy"/>
    <dgm:cxn modelId="{561C1D02-EB42-4A24-BF58-41F8B381D86A}" type="presParOf" srcId="{62E753CC-95D5-491D-B711-032D018E19AA}" destId="{5D67341C-2EFD-4C5F-B120-A7CECF9B7BAA}" srcOrd="0" destOrd="0" presId="urn:microsoft.com/office/officeart/2008/layout/HorizontalMultiLevelHierarchy"/>
    <dgm:cxn modelId="{B41DFBB0-CA6E-477D-9EBD-58CAD24E21BB}" type="presParOf" srcId="{62E753CC-95D5-491D-B711-032D018E19AA}" destId="{C9A25BD0-6856-4172-8A16-1794898C7EA1}" srcOrd="1" destOrd="0" presId="urn:microsoft.com/office/officeart/2008/layout/HorizontalMultiLevelHierarchy"/>
    <dgm:cxn modelId="{330D14A1-C3C8-424E-930C-264A63AE3099}" type="presParOf" srcId="{61509528-BBFA-48EA-A01E-90E9CFF53481}" destId="{352F33C3-882B-42C3-8C2F-98F50C58D11F}" srcOrd="2" destOrd="0" presId="urn:microsoft.com/office/officeart/2008/layout/HorizontalMultiLevelHierarchy"/>
    <dgm:cxn modelId="{34FA252E-3255-4560-A911-C1513BCDD72D}" type="presParOf" srcId="{352F33C3-882B-42C3-8C2F-98F50C58D11F}" destId="{0ADF746C-5D97-4F40-9C47-476F5FEA1AB8}" srcOrd="0" destOrd="0" presId="urn:microsoft.com/office/officeart/2008/layout/HorizontalMultiLevelHierarchy"/>
    <dgm:cxn modelId="{82F2A0B6-7636-47E9-B47E-8793C7190848}" type="presParOf" srcId="{61509528-BBFA-48EA-A01E-90E9CFF53481}" destId="{5A34C315-88B9-4853-B868-94EDACE864E2}" srcOrd="3" destOrd="0" presId="urn:microsoft.com/office/officeart/2008/layout/HorizontalMultiLevelHierarchy"/>
    <dgm:cxn modelId="{7D93C4B3-A7E0-4A21-BCB8-903BF4636774}" type="presParOf" srcId="{5A34C315-88B9-4853-B868-94EDACE864E2}" destId="{9B16623D-ECB4-492F-A3D5-0DF95106FDAC}" srcOrd="0" destOrd="0" presId="urn:microsoft.com/office/officeart/2008/layout/HorizontalMultiLevelHierarchy"/>
    <dgm:cxn modelId="{3938689D-8307-4E6D-8BCB-C18CC10C9FE3}" type="presParOf" srcId="{5A34C315-88B9-4853-B868-94EDACE864E2}" destId="{D96E8C28-E057-403F-B63C-F37828095ECA}" srcOrd="1" destOrd="0" presId="urn:microsoft.com/office/officeart/2008/layout/HorizontalMultiLevelHierarchy"/>
    <dgm:cxn modelId="{68BDCFCF-AFC1-4ED5-8D96-EF54BDBFBBE5}" type="presParOf" srcId="{D96E8C28-E057-403F-B63C-F37828095ECA}" destId="{B48F3F2D-2572-4D35-99FA-286ABFB12009}" srcOrd="0" destOrd="0" presId="urn:microsoft.com/office/officeart/2008/layout/HorizontalMultiLevelHierarchy"/>
    <dgm:cxn modelId="{0EF21349-FA60-484E-B7BA-67E22C7FF670}" type="presParOf" srcId="{B48F3F2D-2572-4D35-99FA-286ABFB12009}" destId="{377F66D4-EFD2-404E-97AA-8EF70E672861}" srcOrd="0" destOrd="0" presId="urn:microsoft.com/office/officeart/2008/layout/HorizontalMultiLevelHierarchy"/>
    <dgm:cxn modelId="{DE94B319-98D6-4FE1-8520-79F0D9E4310D}" type="presParOf" srcId="{D96E8C28-E057-403F-B63C-F37828095ECA}" destId="{DAB77D02-E0A2-49E1-9BF7-6CAEB1506FAE}" srcOrd="1" destOrd="0" presId="urn:microsoft.com/office/officeart/2008/layout/HorizontalMultiLevelHierarchy"/>
    <dgm:cxn modelId="{F924E540-C2FF-4435-8786-A333B4F15EC3}" type="presParOf" srcId="{DAB77D02-E0A2-49E1-9BF7-6CAEB1506FAE}" destId="{C5A941EE-3CFD-41A7-855C-76E824279068}" srcOrd="0" destOrd="0" presId="urn:microsoft.com/office/officeart/2008/layout/HorizontalMultiLevelHierarchy"/>
    <dgm:cxn modelId="{809EB9D9-7C4C-4E14-85E9-A9F8775A18A7}" type="presParOf" srcId="{DAB77D02-E0A2-49E1-9BF7-6CAEB1506FAE}" destId="{74D7A991-88B9-4CAF-A776-31750140061E}" srcOrd="1" destOrd="0" presId="urn:microsoft.com/office/officeart/2008/layout/HorizontalMultiLevelHierarchy"/>
    <dgm:cxn modelId="{FE28D47D-B5D3-4EFE-A882-2C93E5C72102}" type="presParOf" srcId="{08583BB8-E40C-4924-978E-F46873120C07}" destId="{F3A8F971-831B-48AC-8971-ED4FEABF6D71}" srcOrd="2" destOrd="0" presId="urn:microsoft.com/office/officeart/2008/layout/HorizontalMultiLevelHierarchy"/>
    <dgm:cxn modelId="{062945C1-29F8-4713-A868-D1CC4109E695}" type="presParOf" srcId="{F3A8F971-831B-48AC-8971-ED4FEABF6D71}" destId="{40916669-78F9-4933-B5E8-EECC7076E785}" srcOrd="0" destOrd="0" presId="urn:microsoft.com/office/officeart/2008/layout/HorizontalMultiLevelHierarchy"/>
    <dgm:cxn modelId="{36B94A5E-4655-45C3-86A2-89E78B08E079}" type="presParOf" srcId="{08583BB8-E40C-4924-978E-F46873120C07}" destId="{CED3E7A8-BC5D-4434-98A6-0F29896BB07C}" srcOrd="3" destOrd="0" presId="urn:microsoft.com/office/officeart/2008/layout/HorizontalMultiLevelHierarchy"/>
    <dgm:cxn modelId="{DC27F077-E0C6-4421-BBEC-2DFBEBCEA8E4}" type="presParOf" srcId="{CED3E7A8-BC5D-4434-98A6-0F29896BB07C}" destId="{D2C2C4BA-2545-47C8-A9D1-3E8CF9896D01}" srcOrd="0" destOrd="0" presId="urn:microsoft.com/office/officeart/2008/layout/HorizontalMultiLevelHierarchy"/>
    <dgm:cxn modelId="{25F3B74B-8E19-481B-B85C-AE9513114535}" type="presParOf" srcId="{CED3E7A8-BC5D-4434-98A6-0F29896BB07C}" destId="{41951A32-40F4-4BE5-AE5B-DCE246D17A7E}" srcOrd="1" destOrd="0" presId="urn:microsoft.com/office/officeart/2008/layout/HorizontalMultiLevelHierarchy"/>
    <dgm:cxn modelId="{481BE5D6-BDA1-4678-B113-8C653372B982}" type="presParOf" srcId="{41951A32-40F4-4BE5-AE5B-DCE246D17A7E}" destId="{E7858993-4789-4C44-BE92-E6FE25E46E89}" srcOrd="0" destOrd="0" presId="urn:microsoft.com/office/officeart/2008/layout/HorizontalMultiLevelHierarchy"/>
    <dgm:cxn modelId="{637B5C24-A00F-4AAE-9F23-E17044B70508}" type="presParOf" srcId="{E7858993-4789-4C44-BE92-E6FE25E46E89}" destId="{59DA9521-1A73-441C-868A-4F98ACC7E8BF}" srcOrd="0" destOrd="0" presId="urn:microsoft.com/office/officeart/2008/layout/HorizontalMultiLevelHierarchy"/>
    <dgm:cxn modelId="{099542BF-1C8D-4FFB-AC08-BC2A14FF8311}" type="presParOf" srcId="{41951A32-40F4-4BE5-AE5B-DCE246D17A7E}" destId="{3B6F329F-C241-4510-8034-10089F65A95A}" srcOrd="1" destOrd="0" presId="urn:microsoft.com/office/officeart/2008/layout/HorizontalMultiLevelHierarchy"/>
    <dgm:cxn modelId="{D3F19EEA-69FB-4C4A-8A6E-6E30BECEA677}" type="presParOf" srcId="{3B6F329F-C241-4510-8034-10089F65A95A}" destId="{84906DE3-1D7A-45EC-A765-68058796B76A}" srcOrd="0" destOrd="0" presId="urn:microsoft.com/office/officeart/2008/layout/HorizontalMultiLevelHierarchy"/>
    <dgm:cxn modelId="{E724E571-FD22-40B5-8C53-908C54E2CB8F}" type="presParOf" srcId="{3B6F329F-C241-4510-8034-10089F65A95A}" destId="{5CC99930-E5AD-4E80-8AA5-71C0F33E3031}" srcOrd="1" destOrd="0" presId="urn:microsoft.com/office/officeart/2008/layout/HorizontalMultiLevelHierarchy"/>
    <dgm:cxn modelId="{00CF3423-9BB5-4988-A334-77FA501CB4EC}" type="presParOf" srcId="{5CC99930-E5AD-4E80-8AA5-71C0F33E3031}" destId="{A39FCAD5-0700-4DFE-98E9-3E4FEE6A9EE4}" srcOrd="0" destOrd="0" presId="urn:microsoft.com/office/officeart/2008/layout/HorizontalMultiLevelHierarchy"/>
    <dgm:cxn modelId="{ABFDF024-904F-405E-8DD9-B8E9D983653A}" type="presParOf" srcId="{A39FCAD5-0700-4DFE-98E9-3E4FEE6A9EE4}" destId="{3C23DC0A-6355-4131-AD33-775886473E31}" srcOrd="0" destOrd="0" presId="urn:microsoft.com/office/officeart/2008/layout/HorizontalMultiLevelHierarchy"/>
    <dgm:cxn modelId="{1275410F-FB1D-44FE-A1D2-E2A0A23059D4}" type="presParOf" srcId="{5CC99930-E5AD-4E80-8AA5-71C0F33E3031}" destId="{E3A37B9E-69B4-434C-9FF4-BB6CE0B25774}" srcOrd="1" destOrd="0" presId="urn:microsoft.com/office/officeart/2008/layout/HorizontalMultiLevelHierarchy"/>
    <dgm:cxn modelId="{B341F6FB-5471-49CA-9234-4A54A01E58C2}" type="presParOf" srcId="{E3A37B9E-69B4-434C-9FF4-BB6CE0B25774}" destId="{683A4BF2-E289-400D-8A89-03D95ED7C43D}" srcOrd="0" destOrd="0" presId="urn:microsoft.com/office/officeart/2008/layout/HorizontalMultiLevelHierarchy"/>
    <dgm:cxn modelId="{BA404A2D-AB1D-48E4-86EA-D25B8CDA3D4D}" type="presParOf" srcId="{E3A37B9E-69B4-434C-9FF4-BB6CE0B25774}" destId="{FFF4BBFF-7BB7-4A3B-903E-54C1A0F88684}" srcOrd="1" destOrd="0" presId="urn:microsoft.com/office/officeart/2008/layout/HorizontalMultiLevelHierarchy"/>
    <dgm:cxn modelId="{CE5CDA0B-4D7E-4A0D-A842-6410B487E1BA}" type="presParOf" srcId="{FFF4BBFF-7BB7-4A3B-903E-54C1A0F88684}" destId="{30CC232D-2749-4711-A5B4-08EB5FE244D0}" srcOrd="0" destOrd="0" presId="urn:microsoft.com/office/officeart/2008/layout/HorizontalMultiLevelHierarchy"/>
    <dgm:cxn modelId="{D47A1021-2C3F-45DA-93EB-1B90394BF725}" type="presParOf" srcId="{30CC232D-2749-4711-A5B4-08EB5FE244D0}" destId="{4A97B149-EFAF-46FA-AB7E-E636A7D5A784}" srcOrd="0" destOrd="0" presId="urn:microsoft.com/office/officeart/2008/layout/HorizontalMultiLevelHierarchy"/>
    <dgm:cxn modelId="{B3AE6130-96CC-4B95-A13D-1B5D261277F2}" type="presParOf" srcId="{FFF4BBFF-7BB7-4A3B-903E-54C1A0F88684}" destId="{AD0A75CD-DDB9-4106-A99A-84C1EB76038E}" srcOrd="1" destOrd="0" presId="urn:microsoft.com/office/officeart/2008/layout/HorizontalMultiLevelHierarchy"/>
    <dgm:cxn modelId="{5EDE95C9-2CDC-40B2-874D-5E6DB0E403FF}" type="presParOf" srcId="{AD0A75CD-DDB9-4106-A99A-84C1EB76038E}" destId="{EC6528E8-6C67-49F1-BEE2-A1BB76A9A2C8}" srcOrd="0" destOrd="0" presId="urn:microsoft.com/office/officeart/2008/layout/HorizontalMultiLevelHierarchy"/>
    <dgm:cxn modelId="{F6767C64-EB2D-4EE6-B8D1-9BE250128B81}" type="presParOf" srcId="{AD0A75CD-DDB9-4106-A99A-84C1EB76038E}" destId="{DEC150CC-1DC0-4129-895C-A384BBAEDAB0}" srcOrd="1" destOrd="0" presId="urn:microsoft.com/office/officeart/2008/layout/HorizontalMultiLevelHierarchy"/>
    <dgm:cxn modelId="{2AB0BE7C-7260-492D-B7CE-E8ACA8ED62F7}" type="presParOf" srcId="{FFF4BBFF-7BB7-4A3B-903E-54C1A0F88684}" destId="{FAC8AB9A-34A6-4493-82C7-55961C3DB017}" srcOrd="2" destOrd="0" presId="urn:microsoft.com/office/officeart/2008/layout/HorizontalMultiLevelHierarchy"/>
    <dgm:cxn modelId="{E4D28278-9D44-4CBD-AE11-10227FE3CF28}" type="presParOf" srcId="{FAC8AB9A-34A6-4493-82C7-55961C3DB017}" destId="{FC36E818-6672-4F46-904A-89D8D0386209}" srcOrd="0" destOrd="0" presId="urn:microsoft.com/office/officeart/2008/layout/HorizontalMultiLevelHierarchy"/>
    <dgm:cxn modelId="{871062C2-D104-41FE-A299-DB6EB5597FC6}" type="presParOf" srcId="{FFF4BBFF-7BB7-4A3B-903E-54C1A0F88684}" destId="{06D7BA1D-D7FC-43B5-A0E2-7C6C25C92507}" srcOrd="3" destOrd="0" presId="urn:microsoft.com/office/officeart/2008/layout/HorizontalMultiLevelHierarchy"/>
    <dgm:cxn modelId="{4E8277C1-E2B7-4CCB-AA2F-AF97FF3DA7F9}" type="presParOf" srcId="{06D7BA1D-D7FC-43B5-A0E2-7C6C25C92507}" destId="{9689172B-AC8E-46F4-B7AE-AA3BA566FD2F}" srcOrd="0" destOrd="0" presId="urn:microsoft.com/office/officeart/2008/layout/HorizontalMultiLevelHierarchy"/>
    <dgm:cxn modelId="{B081418B-7982-4C87-B2A1-0161550002BB}" type="presParOf" srcId="{06D7BA1D-D7FC-43B5-A0E2-7C6C25C92507}" destId="{9383A2EF-A753-4D1A-93D3-EF8914B39168}" srcOrd="1" destOrd="0" presId="urn:microsoft.com/office/officeart/2008/layout/HorizontalMultiLevelHierarchy"/>
    <dgm:cxn modelId="{578212CD-2D52-40C3-8D21-79027F3C07AE}" type="presParOf" srcId="{5CC99930-E5AD-4E80-8AA5-71C0F33E3031}" destId="{A1DB0A0A-DFB3-43A2-ACF8-400FD4F94610}" srcOrd="2" destOrd="0" presId="urn:microsoft.com/office/officeart/2008/layout/HorizontalMultiLevelHierarchy"/>
    <dgm:cxn modelId="{C3EB5DCD-2E82-4B27-A40C-AEE2D3C6FBA9}" type="presParOf" srcId="{A1DB0A0A-DFB3-43A2-ACF8-400FD4F94610}" destId="{CE1F3237-DBBA-41BD-8ACA-1964B64C02B9}" srcOrd="0" destOrd="0" presId="urn:microsoft.com/office/officeart/2008/layout/HorizontalMultiLevelHierarchy"/>
    <dgm:cxn modelId="{82CAAEC8-3928-4867-8260-76DC24204E7A}" type="presParOf" srcId="{5CC99930-E5AD-4E80-8AA5-71C0F33E3031}" destId="{3EDB4FB7-B413-424A-9074-D0F724602578}" srcOrd="3" destOrd="0" presId="urn:microsoft.com/office/officeart/2008/layout/HorizontalMultiLevelHierarchy"/>
    <dgm:cxn modelId="{BA68231A-82F9-4594-807D-7B61C2B8B090}" type="presParOf" srcId="{3EDB4FB7-B413-424A-9074-D0F724602578}" destId="{D94F5B2E-C608-44B7-B18F-43F29567448D}" srcOrd="0" destOrd="0" presId="urn:microsoft.com/office/officeart/2008/layout/HorizontalMultiLevelHierarchy"/>
    <dgm:cxn modelId="{36B7FD79-29CB-4076-993F-BD2553CE1BAB}" type="presParOf" srcId="{3EDB4FB7-B413-424A-9074-D0F724602578}" destId="{3B7EDA31-6E8A-4775-8377-F4AE01A62CBB}" srcOrd="1" destOrd="0" presId="urn:microsoft.com/office/officeart/2008/layout/HorizontalMultiLevelHierarchy"/>
    <dgm:cxn modelId="{258D8DF1-267B-4DBB-A27B-17A761DDE570}" type="presParOf" srcId="{41951A32-40F4-4BE5-AE5B-DCE246D17A7E}" destId="{E7DA4242-E1BA-4067-8570-13DDFFBDC2EA}" srcOrd="2" destOrd="0" presId="urn:microsoft.com/office/officeart/2008/layout/HorizontalMultiLevelHierarchy"/>
    <dgm:cxn modelId="{6DDCAE52-369B-427C-BF3E-ACA30F5B78E7}" type="presParOf" srcId="{E7DA4242-E1BA-4067-8570-13DDFFBDC2EA}" destId="{CE0F5AAB-4034-487A-9431-D13F984401A1}" srcOrd="0" destOrd="0" presId="urn:microsoft.com/office/officeart/2008/layout/HorizontalMultiLevelHierarchy"/>
    <dgm:cxn modelId="{F17A2427-5E91-4B68-B897-87655F7FD3C0}" type="presParOf" srcId="{41951A32-40F4-4BE5-AE5B-DCE246D17A7E}" destId="{2CEFE3C1-A079-4B59-9F6E-EA070605D608}" srcOrd="3" destOrd="0" presId="urn:microsoft.com/office/officeart/2008/layout/HorizontalMultiLevelHierarchy"/>
    <dgm:cxn modelId="{70C6ABD2-2659-4A1E-A535-D5CC40DD0D1F}" type="presParOf" srcId="{2CEFE3C1-A079-4B59-9F6E-EA070605D608}" destId="{A54C9438-3F03-4CED-97CF-94F1FE840445}" srcOrd="0" destOrd="0" presId="urn:microsoft.com/office/officeart/2008/layout/HorizontalMultiLevelHierarchy"/>
    <dgm:cxn modelId="{7EDF69C6-8B5E-410E-9293-5BDA30332303}" type="presParOf" srcId="{2CEFE3C1-A079-4B59-9F6E-EA070605D608}" destId="{93E07C1F-66EE-4327-811C-F90867D31A5C}" srcOrd="1" destOrd="0" presId="urn:microsoft.com/office/officeart/2008/layout/HorizontalMultiLevelHierarchy"/>
    <dgm:cxn modelId="{EC484044-30D1-426A-BD34-44E967077B5F}" type="presParOf" srcId="{93E07C1F-66EE-4327-811C-F90867D31A5C}" destId="{8E7674E7-45E5-4C4B-8D9D-7ECE78A5EF08}" srcOrd="0" destOrd="0" presId="urn:microsoft.com/office/officeart/2008/layout/HorizontalMultiLevelHierarchy"/>
    <dgm:cxn modelId="{5023EF7C-7EA3-4E72-88C3-E90B122AB1A0}" type="presParOf" srcId="{8E7674E7-45E5-4C4B-8D9D-7ECE78A5EF08}" destId="{4EBA9EC4-69B4-4C31-A171-FB0177968DE8}" srcOrd="0" destOrd="0" presId="urn:microsoft.com/office/officeart/2008/layout/HorizontalMultiLevelHierarchy"/>
    <dgm:cxn modelId="{843EE6F9-7589-4719-847B-26167B7A0CD9}" type="presParOf" srcId="{93E07C1F-66EE-4327-811C-F90867D31A5C}" destId="{D9EF9C6F-EB25-4690-8D61-F208A6383B18}" srcOrd="1" destOrd="0" presId="urn:microsoft.com/office/officeart/2008/layout/HorizontalMultiLevelHierarchy"/>
    <dgm:cxn modelId="{DC8D02AB-15A0-405E-92D8-37A4999B3DB8}" type="presParOf" srcId="{D9EF9C6F-EB25-4690-8D61-F208A6383B18}" destId="{D1CE50C5-51CB-49D5-986F-18C79B87CDC1}" srcOrd="0" destOrd="0" presId="urn:microsoft.com/office/officeart/2008/layout/HorizontalMultiLevelHierarchy"/>
    <dgm:cxn modelId="{06044199-3FC8-40BC-96BE-4A78AAAB72FB}" type="presParOf" srcId="{D9EF9C6F-EB25-4690-8D61-F208A6383B18}" destId="{B6D6C903-A400-48DF-B303-37C29F97C272}" srcOrd="1" destOrd="0" presId="urn:microsoft.com/office/officeart/2008/layout/HorizontalMultiLevelHierarchy"/>
    <dgm:cxn modelId="{6DB290A2-0828-4F5F-BBA6-951D5F6E0086}" type="presParOf" srcId="{41951A32-40F4-4BE5-AE5B-DCE246D17A7E}" destId="{DEA01564-A6D3-46CB-BF71-346B54A8EAB0}" srcOrd="4" destOrd="0" presId="urn:microsoft.com/office/officeart/2008/layout/HorizontalMultiLevelHierarchy"/>
    <dgm:cxn modelId="{BBDFCFA6-52D6-40E3-B084-40705F1419E7}" type="presParOf" srcId="{DEA01564-A6D3-46CB-BF71-346B54A8EAB0}" destId="{A4A02D88-6992-4A42-90A2-2C1C31D253E7}" srcOrd="0" destOrd="0" presId="urn:microsoft.com/office/officeart/2008/layout/HorizontalMultiLevelHierarchy"/>
    <dgm:cxn modelId="{2D4D752E-8CED-4489-BE97-4354B6CAA3AC}" type="presParOf" srcId="{41951A32-40F4-4BE5-AE5B-DCE246D17A7E}" destId="{70676A5D-23C2-41F8-9C24-5F685E544C33}" srcOrd="5" destOrd="0" presId="urn:microsoft.com/office/officeart/2008/layout/HorizontalMultiLevelHierarchy"/>
    <dgm:cxn modelId="{9315A14D-D3A3-4DEB-861D-4A08F42BFF12}" type="presParOf" srcId="{70676A5D-23C2-41F8-9C24-5F685E544C33}" destId="{595B7EA0-E047-47D5-887D-F971C9E23BFB}" srcOrd="0" destOrd="0" presId="urn:microsoft.com/office/officeart/2008/layout/HorizontalMultiLevelHierarchy"/>
    <dgm:cxn modelId="{ECB60745-5576-4B23-A8A3-822CAFDCFBF3}" type="presParOf" srcId="{70676A5D-23C2-41F8-9C24-5F685E544C33}" destId="{8A1A1321-D8B6-489B-9C4B-86E9C40D397D}" srcOrd="1" destOrd="0" presId="urn:microsoft.com/office/officeart/2008/layout/HorizontalMultiLevelHierarchy"/>
    <dgm:cxn modelId="{BEE9ED78-DCB5-4D1D-868B-1C794ACA1F4B}" type="presParOf" srcId="{08583BB8-E40C-4924-978E-F46873120C07}" destId="{7FE94B9B-2BA8-40F8-B8ED-94BA1568215A}" srcOrd="4" destOrd="0" presId="urn:microsoft.com/office/officeart/2008/layout/HorizontalMultiLevelHierarchy"/>
    <dgm:cxn modelId="{0A34E613-3103-4670-A6FC-FE265390205E}" type="presParOf" srcId="{7FE94B9B-2BA8-40F8-B8ED-94BA1568215A}" destId="{484B8310-D517-402C-9314-F300A50E1C9D}" srcOrd="0" destOrd="0" presId="urn:microsoft.com/office/officeart/2008/layout/HorizontalMultiLevelHierarchy"/>
    <dgm:cxn modelId="{8D372D7F-7922-4A98-8D42-53938FEB38AE}" type="presParOf" srcId="{08583BB8-E40C-4924-978E-F46873120C07}" destId="{629ABB56-3332-49AB-8C28-FCD91EB06298}" srcOrd="5" destOrd="0" presId="urn:microsoft.com/office/officeart/2008/layout/HorizontalMultiLevelHierarchy"/>
    <dgm:cxn modelId="{A841A912-E5AE-440A-80D7-8B3CDE56A439}" type="presParOf" srcId="{629ABB56-3332-49AB-8C28-FCD91EB06298}" destId="{3E10FD48-3DED-4086-B72C-8E3FADCBBF34}" srcOrd="0" destOrd="0" presId="urn:microsoft.com/office/officeart/2008/layout/HorizontalMultiLevelHierarchy"/>
    <dgm:cxn modelId="{71140D98-8235-4B3B-BF90-4F172E1004CD}" type="presParOf" srcId="{629ABB56-3332-49AB-8C28-FCD91EB06298}" destId="{B1BF9CF8-B8FD-423D-ABFC-BD64A82EB128}" srcOrd="1" destOrd="0" presId="urn:microsoft.com/office/officeart/2008/layout/HorizontalMultiLevelHierarchy"/>
    <dgm:cxn modelId="{7CEA4EE0-2B79-419D-9FEA-1089B80C9B2A}" type="presParOf" srcId="{B1BF9CF8-B8FD-423D-ABFC-BD64A82EB128}" destId="{299ACBD5-D760-4567-B5BF-21F5BDBA3757}" srcOrd="0" destOrd="0" presId="urn:microsoft.com/office/officeart/2008/layout/HorizontalMultiLevelHierarchy"/>
    <dgm:cxn modelId="{B53E140F-843B-4148-B528-AD17FA578AAD}" type="presParOf" srcId="{299ACBD5-D760-4567-B5BF-21F5BDBA3757}" destId="{1FEEFCD1-021D-422C-BBB2-52F0B738D590}" srcOrd="0" destOrd="0" presId="urn:microsoft.com/office/officeart/2008/layout/HorizontalMultiLevelHierarchy"/>
    <dgm:cxn modelId="{07153A2D-E730-4AE3-A358-CB00CB4C174D}" type="presParOf" srcId="{B1BF9CF8-B8FD-423D-ABFC-BD64A82EB128}" destId="{3F2A1C35-A5AB-4A71-8658-E04BF86E517A}" srcOrd="1" destOrd="0" presId="urn:microsoft.com/office/officeart/2008/layout/HorizontalMultiLevelHierarchy"/>
    <dgm:cxn modelId="{25F17278-636B-4515-90F7-95AD9F673BEE}" type="presParOf" srcId="{3F2A1C35-A5AB-4A71-8658-E04BF86E517A}" destId="{1B3AA571-2FA2-4E51-870D-7748BF949435}" srcOrd="0" destOrd="0" presId="urn:microsoft.com/office/officeart/2008/layout/HorizontalMultiLevelHierarchy"/>
    <dgm:cxn modelId="{7943FDEC-F5C2-4AD9-9BF0-E667DB540DCF}" type="presParOf" srcId="{3F2A1C35-A5AB-4A71-8658-E04BF86E517A}" destId="{8017ABB7-2405-4F1F-B727-AA58ACD7F61F}" srcOrd="1" destOrd="0" presId="urn:microsoft.com/office/officeart/2008/layout/HorizontalMultiLevelHierarchy"/>
    <dgm:cxn modelId="{9E15E24E-5B74-48FC-9C2F-C09A24C9545C}" type="presParOf" srcId="{8017ABB7-2405-4F1F-B727-AA58ACD7F61F}" destId="{A20152E1-3EA8-4F4E-BB5E-C060D1A4AE6C}" srcOrd="0" destOrd="0" presId="urn:microsoft.com/office/officeart/2008/layout/HorizontalMultiLevelHierarchy"/>
    <dgm:cxn modelId="{4103A21B-73D2-409A-AEC2-9A5C0F525E17}" type="presParOf" srcId="{A20152E1-3EA8-4F4E-BB5E-C060D1A4AE6C}" destId="{57729FC2-390C-4CB8-8CA0-790D9C91FAF2}" srcOrd="0" destOrd="0" presId="urn:microsoft.com/office/officeart/2008/layout/HorizontalMultiLevelHierarchy"/>
    <dgm:cxn modelId="{D43937F3-A61E-41DD-A07C-2157FEB1BA46}" type="presParOf" srcId="{8017ABB7-2405-4F1F-B727-AA58ACD7F61F}" destId="{52D316CA-1CBC-4CCD-AC79-FEBC1714E5EA}" srcOrd="1" destOrd="0" presId="urn:microsoft.com/office/officeart/2008/layout/HorizontalMultiLevelHierarchy"/>
    <dgm:cxn modelId="{3CE0B004-F4C0-4696-B4A0-A5E570455ADD}" type="presParOf" srcId="{52D316CA-1CBC-4CCD-AC79-FEBC1714E5EA}" destId="{944988F9-F87D-4715-AD60-B6B67D7FDD00}" srcOrd="0" destOrd="0" presId="urn:microsoft.com/office/officeart/2008/layout/HorizontalMultiLevelHierarchy"/>
    <dgm:cxn modelId="{8036067E-DDB6-4391-8981-7D195D82C9D8}" type="presParOf" srcId="{52D316CA-1CBC-4CCD-AC79-FEBC1714E5EA}" destId="{245A5A39-4505-46C9-9F93-BBB309F10BD6}" srcOrd="1" destOrd="0" presId="urn:microsoft.com/office/officeart/2008/layout/HorizontalMultiLevelHierarchy"/>
    <dgm:cxn modelId="{3CF5C9F3-7C34-408E-B518-A7E8D1C76169}" type="presParOf" srcId="{B1BF9CF8-B8FD-423D-ABFC-BD64A82EB128}" destId="{A7F03F23-6BAE-4B29-B030-C102A48922D5}" srcOrd="2" destOrd="0" presId="urn:microsoft.com/office/officeart/2008/layout/HorizontalMultiLevelHierarchy"/>
    <dgm:cxn modelId="{7C46ACB7-EE41-43A4-9092-1B01E5A602BF}" type="presParOf" srcId="{A7F03F23-6BAE-4B29-B030-C102A48922D5}" destId="{458F3324-384A-4C6B-AE60-DE165A704581}" srcOrd="0" destOrd="0" presId="urn:microsoft.com/office/officeart/2008/layout/HorizontalMultiLevelHierarchy"/>
    <dgm:cxn modelId="{B11E3EAA-8812-4B97-AC56-AC2FC05A65C5}" type="presParOf" srcId="{B1BF9CF8-B8FD-423D-ABFC-BD64A82EB128}" destId="{7B45802D-A97C-4DEA-893F-D7AA232927D1}" srcOrd="3" destOrd="0" presId="urn:microsoft.com/office/officeart/2008/layout/HorizontalMultiLevelHierarchy"/>
    <dgm:cxn modelId="{E59F4B34-9FE1-4850-9A81-43851914F6B9}" type="presParOf" srcId="{7B45802D-A97C-4DEA-893F-D7AA232927D1}" destId="{6836D014-78A5-4666-B284-B5834F4A5E64}" srcOrd="0" destOrd="0" presId="urn:microsoft.com/office/officeart/2008/layout/HorizontalMultiLevelHierarchy"/>
    <dgm:cxn modelId="{25177DBE-E053-4EEA-9C92-90EE4A234643}" type="presParOf" srcId="{7B45802D-A97C-4DEA-893F-D7AA232927D1}" destId="{5013E658-987A-483F-9006-94CC1FAB6968}" srcOrd="1" destOrd="0" presId="urn:microsoft.com/office/officeart/2008/layout/HorizontalMultiLevelHierarchy"/>
    <dgm:cxn modelId="{C231D4A0-0806-4D46-9937-D5B71CAF7F4E}" type="presParOf" srcId="{5013E658-987A-483F-9006-94CC1FAB6968}" destId="{936BA019-F47C-491A-A1E6-E9DF3D0B2F2D}" srcOrd="0" destOrd="0" presId="urn:microsoft.com/office/officeart/2008/layout/HorizontalMultiLevelHierarchy"/>
    <dgm:cxn modelId="{23543D78-00EB-4401-BABF-E1895D102625}" type="presParOf" srcId="{936BA019-F47C-491A-A1E6-E9DF3D0B2F2D}" destId="{6ABC229C-536E-4015-95E5-C825B6C4BB0B}" srcOrd="0" destOrd="0" presId="urn:microsoft.com/office/officeart/2008/layout/HorizontalMultiLevelHierarchy"/>
    <dgm:cxn modelId="{E7C69D71-483B-41CD-BBCC-7722345ED65C}" type="presParOf" srcId="{5013E658-987A-483F-9006-94CC1FAB6968}" destId="{CE1A8B8E-86A1-4FDF-BBA7-7D1E6DAE8F17}" srcOrd="1" destOrd="0" presId="urn:microsoft.com/office/officeart/2008/layout/HorizontalMultiLevelHierarchy"/>
    <dgm:cxn modelId="{25C9DF03-507D-4755-91C5-47A8392FDF6D}" type="presParOf" srcId="{CE1A8B8E-86A1-4FDF-BBA7-7D1E6DAE8F17}" destId="{13B46C4F-D379-49D7-8933-04F856B3FBBF}" srcOrd="0" destOrd="0" presId="urn:microsoft.com/office/officeart/2008/layout/HorizontalMultiLevelHierarchy"/>
    <dgm:cxn modelId="{70BCD477-16EE-4E81-8322-64BBB4C18AF8}" type="presParOf" srcId="{CE1A8B8E-86A1-4FDF-BBA7-7D1E6DAE8F17}" destId="{B4C94EE3-C444-4E11-89A2-DD4CBAE78F80}" srcOrd="1" destOrd="0" presId="urn:microsoft.com/office/officeart/2008/layout/HorizontalMultiLevelHierarchy"/>
    <dgm:cxn modelId="{B60E9F63-99D6-4E34-83F0-1FBF215B44E5}" type="presParOf" srcId="{B1BF9CF8-B8FD-423D-ABFC-BD64A82EB128}" destId="{99B96105-EEF5-40DC-B2EE-46ECCE1A63C6}" srcOrd="4" destOrd="0" presId="urn:microsoft.com/office/officeart/2008/layout/HorizontalMultiLevelHierarchy"/>
    <dgm:cxn modelId="{B082D8B3-DB33-435F-9875-3952F7C5A28D}" type="presParOf" srcId="{99B96105-EEF5-40DC-B2EE-46ECCE1A63C6}" destId="{83471660-4850-4014-81B6-56A7F6534061}" srcOrd="0" destOrd="0" presId="urn:microsoft.com/office/officeart/2008/layout/HorizontalMultiLevelHierarchy"/>
    <dgm:cxn modelId="{E75BEA32-6798-45B4-B6D9-7D92113CE7C1}" type="presParOf" srcId="{B1BF9CF8-B8FD-423D-ABFC-BD64A82EB128}" destId="{70196E9A-0F11-40A2-AFDB-2595CAB38F6E}" srcOrd="5" destOrd="0" presId="urn:microsoft.com/office/officeart/2008/layout/HorizontalMultiLevelHierarchy"/>
    <dgm:cxn modelId="{3DA2010C-7A1A-44F9-8BEF-9C8444BEF467}" type="presParOf" srcId="{70196E9A-0F11-40A2-AFDB-2595CAB38F6E}" destId="{B2E8E812-B51D-44AE-BE63-56698B774F49}" srcOrd="0" destOrd="0" presId="urn:microsoft.com/office/officeart/2008/layout/HorizontalMultiLevelHierarchy"/>
    <dgm:cxn modelId="{258BC08B-3C81-45A9-AD5F-0E107A840DC0}" type="presParOf" srcId="{70196E9A-0F11-40A2-AFDB-2595CAB38F6E}" destId="{148CB8B1-6410-47E6-873F-9EAAF47E8D59}" srcOrd="1" destOrd="0" presId="urn:microsoft.com/office/officeart/2008/layout/HorizontalMultiLevelHierarchy"/>
    <dgm:cxn modelId="{BA1DC781-C4BB-4E31-B706-C820573FF7EB}" type="presParOf" srcId="{148CB8B1-6410-47E6-873F-9EAAF47E8D59}" destId="{06FF1601-74FA-4F69-9978-82AB7D870F0F}" srcOrd="0" destOrd="0" presId="urn:microsoft.com/office/officeart/2008/layout/HorizontalMultiLevelHierarchy"/>
    <dgm:cxn modelId="{AF61BAEF-F07F-4377-BE52-68E351A850E3}" type="presParOf" srcId="{06FF1601-74FA-4F69-9978-82AB7D870F0F}" destId="{614461E4-B5C2-4EE4-BFAF-B0C0C016E7F5}" srcOrd="0" destOrd="0" presId="urn:microsoft.com/office/officeart/2008/layout/HorizontalMultiLevelHierarchy"/>
    <dgm:cxn modelId="{B2F67FA9-4B3F-4F89-BFF4-335385096E97}" type="presParOf" srcId="{148CB8B1-6410-47E6-873F-9EAAF47E8D59}" destId="{57ABE6ED-2C06-477B-ADD4-D902D1C4AAFF}" srcOrd="1" destOrd="0" presId="urn:microsoft.com/office/officeart/2008/layout/HorizontalMultiLevelHierarchy"/>
    <dgm:cxn modelId="{F7C946C2-B360-4895-AD02-DF33D0B8C68B}" type="presParOf" srcId="{57ABE6ED-2C06-477B-ADD4-D902D1C4AAFF}" destId="{E2A6703C-1842-43B8-8739-8799C08149FF}" srcOrd="0" destOrd="0" presId="urn:microsoft.com/office/officeart/2008/layout/HorizontalMultiLevelHierarchy"/>
    <dgm:cxn modelId="{DDEDF77F-6DD3-44F3-8298-63351BF21B0E}" type="presParOf" srcId="{57ABE6ED-2C06-477B-ADD4-D902D1C4AAFF}" destId="{732B8F1A-B330-431A-9B1F-93B932135844}" srcOrd="1" destOrd="0" presId="urn:microsoft.com/office/officeart/2008/layout/HorizontalMultiLevelHierarchy"/>
    <dgm:cxn modelId="{21434208-D47E-4302-AF6C-806D2159DA92}" type="presParOf" srcId="{148CB8B1-6410-47E6-873F-9EAAF47E8D59}" destId="{C1940460-FDCC-4E88-BF62-DCFB5FA77325}" srcOrd="2" destOrd="0" presId="urn:microsoft.com/office/officeart/2008/layout/HorizontalMultiLevelHierarchy"/>
    <dgm:cxn modelId="{39431245-3B1E-4F32-B872-5402328BBBB2}" type="presParOf" srcId="{C1940460-FDCC-4E88-BF62-DCFB5FA77325}" destId="{D8FF7BCA-2208-4E50-A80C-EF7CCF74A1C0}" srcOrd="0" destOrd="0" presId="urn:microsoft.com/office/officeart/2008/layout/HorizontalMultiLevelHierarchy"/>
    <dgm:cxn modelId="{D6F15B4C-F7DC-4AF7-B93F-598C0DBC47D8}" type="presParOf" srcId="{148CB8B1-6410-47E6-873F-9EAAF47E8D59}" destId="{09E765F6-45B5-4913-BBC0-237C94E56E87}" srcOrd="3" destOrd="0" presId="urn:microsoft.com/office/officeart/2008/layout/HorizontalMultiLevelHierarchy"/>
    <dgm:cxn modelId="{7733F196-A26F-4D2D-8DEA-3F76E034796C}" type="presParOf" srcId="{09E765F6-45B5-4913-BBC0-237C94E56E87}" destId="{7352BB03-8AD1-4D55-8255-B7B762FAB2FA}" srcOrd="0" destOrd="0" presId="urn:microsoft.com/office/officeart/2008/layout/HorizontalMultiLevelHierarchy"/>
    <dgm:cxn modelId="{09360CE1-2D75-4015-8EE7-B70C640B6FA5}" type="presParOf" srcId="{09E765F6-45B5-4913-BBC0-237C94E56E87}" destId="{562A2167-4BCF-48B2-9D63-43D9F4355C22}" srcOrd="1" destOrd="0" presId="urn:microsoft.com/office/officeart/2008/layout/HorizontalMultiLevelHierarchy"/>
    <dgm:cxn modelId="{8BEA5279-479D-4FC3-BB70-2A1228B3FCAA}" type="presParOf" srcId="{08583BB8-E40C-4924-978E-F46873120C07}" destId="{C17CF997-7077-459E-9228-9B1C18915945}" srcOrd="6" destOrd="0" presId="urn:microsoft.com/office/officeart/2008/layout/HorizontalMultiLevelHierarchy"/>
    <dgm:cxn modelId="{D06FD5AD-C273-48EE-9BAD-D502348C1BB1}" type="presParOf" srcId="{C17CF997-7077-459E-9228-9B1C18915945}" destId="{C15BAC0C-B74F-4822-ABC3-4B957C511460}" srcOrd="0" destOrd="0" presId="urn:microsoft.com/office/officeart/2008/layout/HorizontalMultiLevelHierarchy"/>
    <dgm:cxn modelId="{DFEDAEB4-588A-4EC8-B103-42647D1847F9}" type="presParOf" srcId="{08583BB8-E40C-4924-978E-F46873120C07}" destId="{DB03102F-2C5B-4500-87F6-4972DE05D670}" srcOrd="7" destOrd="0" presId="urn:microsoft.com/office/officeart/2008/layout/HorizontalMultiLevelHierarchy"/>
    <dgm:cxn modelId="{99C159B1-58D3-4209-90AC-324317EB2B54}" type="presParOf" srcId="{DB03102F-2C5B-4500-87F6-4972DE05D670}" destId="{FA5EDFDE-0225-45F1-AB2C-657B06FCA591}" srcOrd="0" destOrd="0" presId="urn:microsoft.com/office/officeart/2008/layout/HorizontalMultiLevelHierarchy"/>
    <dgm:cxn modelId="{714E4982-A7E2-4570-AED3-FF47219741BA}" type="presParOf" srcId="{DB03102F-2C5B-4500-87F6-4972DE05D670}" destId="{4DF2AD5B-2D13-42FF-9F62-13673AE80CFD}" srcOrd="1" destOrd="0" presId="urn:microsoft.com/office/officeart/2008/layout/HorizontalMultiLevelHierarchy"/>
    <dgm:cxn modelId="{55C0E4F1-8126-4DFB-B1A1-A9766C2900C2}" type="presParOf" srcId="{4DF2AD5B-2D13-42FF-9F62-13673AE80CFD}" destId="{B93B66AA-B3E9-450F-A74F-A03D3C601C59}" srcOrd="0" destOrd="0" presId="urn:microsoft.com/office/officeart/2008/layout/HorizontalMultiLevelHierarchy"/>
    <dgm:cxn modelId="{0BF34D4B-ED33-49EA-BBC3-0FF0173F632D}" type="presParOf" srcId="{B93B66AA-B3E9-450F-A74F-A03D3C601C59}" destId="{A861D1E8-17C4-4000-B2ED-3C7BAC8E1024}" srcOrd="0" destOrd="0" presId="urn:microsoft.com/office/officeart/2008/layout/HorizontalMultiLevelHierarchy"/>
    <dgm:cxn modelId="{B6116096-5CB6-43CA-B625-FF3479B593DC}" type="presParOf" srcId="{4DF2AD5B-2D13-42FF-9F62-13673AE80CFD}" destId="{366E9EA8-7215-41EE-80A1-1F7529F23460}" srcOrd="1" destOrd="0" presId="urn:microsoft.com/office/officeart/2008/layout/HorizontalMultiLevelHierarchy"/>
    <dgm:cxn modelId="{19AA0DDD-3F72-414C-9A7B-CDFA66819449}" type="presParOf" srcId="{366E9EA8-7215-41EE-80A1-1F7529F23460}" destId="{2864CCEC-C2AF-4342-8755-EC6A2888E784}" srcOrd="0" destOrd="0" presId="urn:microsoft.com/office/officeart/2008/layout/HorizontalMultiLevelHierarchy"/>
    <dgm:cxn modelId="{DA72F3CB-7112-4D40-B8F1-6AB432065EB7}" type="presParOf" srcId="{366E9EA8-7215-41EE-80A1-1F7529F23460}" destId="{2E00F037-06E2-464E-BD72-311054720BCE}" srcOrd="1" destOrd="0" presId="urn:microsoft.com/office/officeart/2008/layout/HorizontalMultiLevelHierarchy"/>
    <dgm:cxn modelId="{8D72AB1C-0ED3-4181-9EE8-D67582E0943D}" type="presParOf" srcId="{08583BB8-E40C-4924-978E-F46873120C07}" destId="{4E07671B-AC72-4417-B32F-1D7BD925BA0F}" srcOrd="8" destOrd="0" presId="urn:microsoft.com/office/officeart/2008/layout/HorizontalMultiLevelHierarchy"/>
    <dgm:cxn modelId="{4FEABDB7-190E-4370-A6F2-E76DF392B8DF}" type="presParOf" srcId="{4E07671B-AC72-4417-B32F-1D7BD925BA0F}" destId="{E5F5BAFA-22FE-475F-B93F-7510104B156E}" srcOrd="0" destOrd="0" presId="urn:microsoft.com/office/officeart/2008/layout/HorizontalMultiLevelHierarchy"/>
    <dgm:cxn modelId="{DD5AABC7-C517-4A9F-A06E-DB94CA328A27}" type="presParOf" srcId="{08583BB8-E40C-4924-978E-F46873120C07}" destId="{CA1FD9DD-C946-49B7-ACEE-6D1DD83837D0}" srcOrd="9" destOrd="0" presId="urn:microsoft.com/office/officeart/2008/layout/HorizontalMultiLevelHierarchy"/>
    <dgm:cxn modelId="{A4886B9D-C05E-4BAE-A67B-2E961EC4D260}" type="presParOf" srcId="{CA1FD9DD-C946-49B7-ACEE-6D1DD83837D0}" destId="{56EE1633-69EE-4626-AABE-B7143480388D}" srcOrd="0" destOrd="0" presId="urn:microsoft.com/office/officeart/2008/layout/HorizontalMultiLevelHierarchy"/>
    <dgm:cxn modelId="{0F5B087F-9B86-4A14-B5C2-E7A520DFB657}"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dgm:t>
        <a:bodyPr/>
        <a:lstStyle/>
        <a:p>
          <a:r>
            <a:rPr lang="fa-IR" sz="1400" dirty="0">
              <a:cs typeface="+mj-cs"/>
            </a:rPr>
            <a:t>حسگرها</a:t>
          </a:r>
          <a:endParaRPr lang="en-US" sz="1400" dirty="0">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a:solidFill>
          <a:srgbClr val="0000CC"/>
        </a:solidFill>
      </dgm:spPr>
      <dgm:t>
        <a:bodyPr/>
        <a:lstStyle/>
        <a:p>
          <a:r>
            <a:rPr lang="fa-IR" sz="1400" dirty="0">
              <a:solidFill>
                <a:schemeClr val="bg1"/>
              </a:solidFill>
              <a:cs typeface="+mj-cs"/>
            </a:rPr>
            <a:t>پردازنده های فوتونیکی</a:t>
          </a:r>
          <a:endParaRPr lang="en-US" sz="1400" dirty="0">
            <a:solidFill>
              <a:schemeClr val="bg1"/>
            </a:solidFill>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a:solidFill>
          <a:srgbClr val="0000CC"/>
        </a:solidFill>
      </dgm:spPr>
      <dgm:t>
        <a:bodyPr/>
        <a:lstStyle/>
        <a:p>
          <a:pPr rtl="1"/>
          <a:r>
            <a:rPr lang="en-US" sz="1400" dirty="0">
              <a:solidFill>
                <a:schemeClr val="bg1"/>
              </a:solidFill>
              <a:cs typeface="+mj-cs"/>
            </a:rPr>
            <a:t>MEMS</a:t>
          </a:r>
          <a:r>
            <a:rPr lang="fa-IR" sz="1400" dirty="0">
              <a:solidFill>
                <a:schemeClr val="bg1"/>
              </a:solidFill>
              <a:cs typeface="+mj-cs"/>
            </a:rPr>
            <a:t> اپتیکی</a:t>
          </a:r>
          <a:endParaRPr lang="en-US" sz="1400" dirty="0">
            <a:solidFill>
              <a:schemeClr val="bg1"/>
            </a:solidFill>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a:solidFill>
          <a:srgbClr val="0000CC"/>
        </a:solidFill>
      </dgm:spPr>
      <dgm:t>
        <a:bodyPr/>
        <a:lstStyle/>
        <a:p>
          <a:r>
            <a:rPr lang="fa-IR" sz="1400" dirty="0">
              <a:solidFill>
                <a:schemeClr val="bg1"/>
              </a:solidFill>
              <a:cs typeface="+mj-cs"/>
            </a:rPr>
            <a:t>کامپیوترهای</a:t>
          </a:r>
          <a:r>
            <a:rPr lang="fa-IR" sz="1900" dirty="0">
              <a:solidFill>
                <a:schemeClr val="bg1"/>
              </a:solidFill>
            </a:rPr>
            <a:t> </a:t>
          </a:r>
          <a:r>
            <a:rPr lang="fa-IR" sz="1400" dirty="0">
              <a:solidFill>
                <a:schemeClr val="bg1"/>
              </a:solidFill>
              <a:cs typeface="+mj-cs"/>
            </a:rPr>
            <a:t>نوری</a:t>
          </a:r>
          <a:endParaRPr lang="en-US" sz="1400" dirty="0">
            <a:solidFill>
              <a:schemeClr val="bg1"/>
            </a:solidFill>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dgm:t>
        <a:bodyPr/>
        <a:lstStyle/>
        <a:p>
          <a:r>
            <a:rPr lang="fa-IR" sz="1400" dirty="0">
              <a:cs typeface="+mj-cs"/>
            </a:rPr>
            <a:t>صنعتی</a:t>
          </a:r>
          <a:endParaRPr lang="en-US" sz="1400" dirty="0">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200" dirty="0">
              <a:cs typeface="+mj-cs"/>
            </a:rPr>
            <a:t>آزمایشگاه بر روی تراشه</a:t>
          </a:r>
          <a:r>
            <a:rPr lang="en-US" sz="1200" dirty="0">
              <a:cs typeface="+mj-cs"/>
            </a:rPr>
            <a:t>     </a:t>
          </a:r>
          <a:r>
            <a:rPr lang="fa-IR" sz="1200" dirty="0">
              <a:cs typeface="+mj-cs"/>
            </a:rPr>
            <a:t> </a:t>
          </a:r>
          <a:r>
            <a:rPr lang="en-US" sz="1200" dirty="0">
              <a:cs typeface="+mj-cs"/>
            </a:rPr>
            <a:t>Lab on Chip</a:t>
          </a:r>
          <a:endParaRPr lang="fa-IR" sz="12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2E371803-8FF4-4A97-8DB6-99B18D0D71DA}" srcId="{D1452950-8171-465E-95A1-97F326EFD590}" destId="{163F7101-605E-4311-9B4D-F52E05AD37C2}" srcOrd="2" destOrd="0" parTransId="{BCF0ECA6-FBAE-460D-89DE-9ABD9EE04D99}" sibTransId="{77D7A83F-FF03-454A-9806-702B65CEA47D}"/>
    <dgm:cxn modelId="{0B589804-25CD-4D27-90A9-6530FA3E03BC}" type="presOf" srcId="{F950BBC0-A9E5-4743-8FC8-00718BC80E84}" destId="{D2C2C4BA-2545-47C8-A9D1-3E8CF9896D01}" srcOrd="0" destOrd="0" presId="urn:microsoft.com/office/officeart/2008/layout/HorizontalMultiLevelHierarchy"/>
    <dgm:cxn modelId="{E475EE04-8663-4416-9DB1-6C9F99325322}" srcId="{D33D46FA-8BE1-4605-BDCE-6FEA36C7F792}" destId="{49469E6B-6E74-416F-B86F-11A6418FB1EE}" srcOrd="0" destOrd="0" parTransId="{CDCD1577-B4EB-4861-B9F6-C5B261199B94}" sibTransId="{ADE0F55F-30EA-4385-9DDF-2D296DD5B4C8}"/>
    <dgm:cxn modelId="{10A8C507-E540-4E3B-A09D-53035F12DDC6}" type="presOf" srcId="{DA9309CE-236A-46A4-BCD5-55C58FCB49A8}" destId="{D94F5B2E-C608-44B7-B18F-43F29567448D}" srcOrd="0" destOrd="0" presId="urn:microsoft.com/office/officeart/2008/layout/HorizontalMultiLevelHierarchy"/>
    <dgm:cxn modelId="{1ABBFE09-63E3-4FF4-BF80-9E74185B3ADD}" type="presOf" srcId="{2C866743-C6B1-46C3-A8F2-D58BDF51C94C}" destId="{59DA9521-1A73-441C-868A-4F98ACC7E8BF}" srcOrd="1" destOrd="0" presId="urn:microsoft.com/office/officeart/2008/layout/HorizontalMultiLevelHierarchy"/>
    <dgm:cxn modelId="{34F1900A-C88E-4345-8269-E0C02EF8234E}" type="presOf" srcId="{37568013-0A52-4A9C-8583-BB62C3BA7223}" destId="{FA5EDFDE-0225-45F1-AB2C-657B06FCA591}" srcOrd="0" destOrd="0" presId="urn:microsoft.com/office/officeart/2008/layout/HorizontalMultiLevelHierarchy"/>
    <dgm:cxn modelId="{EE74480E-E739-4526-86F6-775755443036}" type="presOf" srcId="{7F6899E3-A204-45FA-A317-0D147EBB612D}" destId="{D1CE50C5-51CB-49D5-986F-18C79B87CDC1}" srcOrd="0" destOrd="0" presId="urn:microsoft.com/office/officeart/2008/layout/HorizontalMultiLevelHierarchy"/>
    <dgm:cxn modelId="{7DF8D40E-0E35-4C1C-9CA9-9F3964251849}" type="presOf" srcId="{05E079FE-5E0D-437C-8677-59C59A327E82}" destId="{C15BAC0C-B74F-4822-ABC3-4B957C511460}" srcOrd="1" destOrd="0" presId="urn:microsoft.com/office/officeart/2008/layout/HorizontalMultiLevelHierarchy"/>
    <dgm:cxn modelId="{52343411-B957-47EF-AF26-250E6120055C}" type="presOf" srcId="{B69AAF27-FEC8-48CB-8831-79FA7776C885}" destId="{E5F5BAFA-22FE-475F-B93F-7510104B156E}" srcOrd="1"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4C848513-2BFD-4281-BA43-22877D043537}" type="presOf" srcId="{432C538E-29DD-493E-805D-836652FF3CE1}" destId="{65DE8D7F-00BE-4E8C-B61B-EC5C832C731F}" srcOrd="1" destOrd="0" presId="urn:microsoft.com/office/officeart/2008/layout/HorizontalMultiLevelHierarchy"/>
    <dgm:cxn modelId="{73CD2615-044C-4001-887D-A7C0223262F4}" type="presOf" srcId="{2115C651-6AE0-420E-9B0B-96E1171984A2}" destId="{56EE1633-69EE-4626-AABE-B7143480388D}" srcOrd="0" destOrd="0" presId="urn:microsoft.com/office/officeart/2008/layout/HorizontalMultiLevelHierarchy"/>
    <dgm:cxn modelId="{9B8AA317-7658-44F0-BC6A-B6376E972982}" type="presOf" srcId="{88F75377-2B99-4057-9119-D7BA2A81401E}" destId="{1B3AA571-2FA2-4E51-870D-7748BF949435}" srcOrd="0" destOrd="0" presId="urn:microsoft.com/office/officeart/2008/layout/HorizontalMultiLevelHierarchy"/>
    <dgm:cxn modelId="{3FB5FA17-BD7D-4304-8412-3048BBEA7AF0}" type="presOf" srcId="{5553106B-A25D-4D61-9BEF-2BBC4E719F36}" destId="{0ADF746C-5D97-4F40-9C47-476F5FEA1AB8}" srcOrd="1"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4E7D241A-7DC5-4E0F-A7CE-B697B5C8FAC9}" type="presOf" srcId="{A13D985F-162B-49F2-9C3A-3C9CBB09DAC0}" destId="{A822689D-88B0-4AD2-BED0-212F3D5DA342}" srcOrd="0" destOrd="0" presId="urn:microsoft.com/office/officeart/2008/layout/HorizontalMultiLevelHierarchy"/>
    <dgm:cxn modelId="{EC31671D-4B9A-45AA-B393-80B8BFD56F5C}" type="presOf" srcId="{D33D46FA-8BE1-4605-BDCE-6FEA36C7F792}" destId="{6836D014-78A5-4666-B284-B5834F4A5E64}" srcOrd="0" destOrd="0" presId="urn:microsoft.com/office/officeart/2008/layout/HorizontalMultiLevelHierarchy"/>
    <dgm:cxn modelId="{0F193C1E-0DE3-4337-884A-DA2A8113C7E3}" type="presOf" srcId="{F26C1887-D864-42EA-A7CC-B4DC8192D227}" destId="{458F3324-384A-4C6B-AE60-DE165A704581}" srcOrd="1" destOrd="0" presId="urn:microsoft.com/office/officeart/2008/layout/HorizontalMultiLevelHierarchy"/>
    <dgm:cxn modelId="{E3D42320-7B69-48B4-95BC-24AEB21B79F3}" type="presOf" srcId="{C1D05D27-64AA-4D4F-BC94-59B5717A4903}" destId="{9B16623D-ECB4-492F-A3D5-0DF95106FDAC}" srcOrd="0" destOrd="0" presId="urn:microsoft.com/office/officeart/2008/layout/HorizontalMultiLevelHierarchy"/>
    <dgm:cxn modelId="{473C7222-AAB5-4656-95E3-40E56246BACB}" type="presOf" srcId="{0E13E452-6FDD-4FFF-A22D-327F829ADC3B}" destId="{57729FC2-390C-4CB8-8CA0-790D9C91FAF2}" srcOrd="1" destOrd="0" presId="urn:microsoft.com/office/officeart/2008/layout/HorizontalMultiLevelHierarchy"/>
    <dgm:cxn modelId="{0CF69024-2203-471C-9532-150D4B784DDB}" type="presOf" srcId="{510B5354-D203-4373-A2CE-F1076FECDAAD}" destId="{B48F3F2D-2572-4D35-99FA-286ABFB12009}" srcOrd="0" destOrd="0" presId="urn:microsoft.com/office/officeart/2008/layout/HorizontalMultiLevelHierarchy"/>
    <dgm:cxn modelId="{DC396E26-878C-4F60-AE20-75859EA83627}" type="presOf" srcId="{0E13E452-6FDD-4FFF-A22D-327F829ADC3B}" destId="{A20152E1-3EA8-4F4E-BB5E-C060D1A4AE6C}" srcOrd="0" destOrd="0" presId="urn:microsoft.com/office/officeart/2008/layout/HorizontalMultiLevelHierarchy"/>
    <dgm:cxn modelId="{93BE9526-576C-48E2-9AD5-573E21FB2097}" type="presOf" srcId="{862DAE61-4462-4A9C-933D-3CC8FFCEABB1}" destId="{B93B66AA-B3E9-450F-A74F-A03D3C601C59}" srcOrd="0" destOrd="0" presId="urn:microsoft.com/office/officeart/2008/layout/HorizontalMultiLevelHierarchy"/>
    <dgm:cxn modelId="{06937F27-B836-4ED8-A229-BC7C7F0BEB30}" type="presOf" srcId="{B64EB3A7-1A00-4D27-928F-6891B9C2D320}" destId="{2864CCEC-C2AF-4342-8755-EC6A2888E784}"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0EA6EB2B-3622-4184-86BB-B86C9C282210}" type="presOf" srcId="{9EAA13BC-1D53-4A6B-B738-18F9D12C0DED}" destId="{FAC8AB9A-34A6-4493-82C7-55961C3DB017}" srcOrd="0" destOrd="0" presId="urn:microsoft.com/office/officeart/2008/layout/HorizontalMultiLevelHierarchy"/>
    <dgm:cxn modelId="{35523A32-ABAE-4939-9360-1BDC982DBB78}" type="presOf" srcId="{EC667C17-F4E4-4866-B92F-B30C6E2F0671}" destId="{84906DE3-1D7A-45EC-A765-68058796B76A}" srcOrd="0" destOrd="0" presId="urn:microsoft.com/office/officeart/2008/layout/HorizontalMultiLevelHierarchy"/>
    <dgm:cxn modelId="{0B6CC532-F11F-4B91-97D6-65F047E51E1D}" type="presOf" srcId="{B69AAF27-FEC8-48CB-8831-79FA7776C885}" destId="{4E07671B-AC72-4417-B32F-1D7BD925BA0F}" srcOrd="0" destOrd="0" presId="urn:microsoft.com/office/officeart/2008/layout/HorizontalMultiLevelHierarchy"/>
    <dgm:cxn modelId="{059BE635-18B4-4309-993C-846C1A46E5CC}" type="presOf" srcId="{0F82725F-0363-4295-AFBD-578C6D71D4F0}" destId="{8E7674E7-45E5-4C4B-8D9D-7ECE78A5EF08}" srcOrd="0" destOrd="0" presId="urn:microsoft.com/office/officeart/2008/layout/HorizontalMultiLevelHierarchy"/>
    <dgm:cxn modelId="{34B18737-562A-421B-AE6E-95E5F5868B38}" type="presOf" srcId="{C5F970B4-5EB5-4634-956A-D4BD522977DB}" destId="{5D67341C-2EFD-4C5F-B120-A7CECF9B7BAA}" srcOrd="0" destOrd="0" presId="urn:microsoft.com/office/officeart/2008/layout/HorizontalMultiLevelHierarchy"/>
    <dgm:cxn modelId="{4138D238-543D-4938-B0BB-30429BD0C1CC}" type="presOf" srcId="{862DAE61-4462-4A9C-933D-3CC8FFCEABB1}" destId="{A861D1E8-17C4-4000-B2ED-3C7BAC8E1024}" srcOrd="1" destOrd="0" presId="urn:microsoft.com/office/officeart/2008/layout/HorizontalMultiLevelHierarchy"/>
    <dgm:cxn modelId="{2143F23A-31C7-4E1B-8AFB-7F96F034FF32}" type="presOf" srcId="{6DB8A506-A1F9-403B-9813-A8A7CF2889AD}" destId="{EC6528E8-6C67-49F1-BEE2-A1BB76A9A2C8}" srcOrd="0" destOrd="0" presId="urn:microsoft.com/office/officeart/2008/layout/HorizontalMultiLevelHierarchy"/>
    <dgm:cxn modelId="{1989233D-B39D-467D-A7DF-160F55B7671C}" type="presOf" srcId="{D1452950-8171-465E-95A1-97F326EFD590}" destId="{3E10FD48-3DED-4086-B72C-8E3FADCBBF34}" srcOrd="0" destOrd="0" presId="urn:microsoft.com/office/officeart/2008/layout/HorizontalMultiLevelHierarchy"/>
    <dgm:cxn modelId="{B1A9703E-1A5E-40BC-8FF1-87FDBF5CD6BE}" type="presOf" srcId="{432C538E-29DD-493E-805D-836652FF3CE1}" destId="{86E2BD41-BE74-41FD-96F0-D22071DC45EB}" srcOrd="0" destOrd="0" presId="urn:microsoft.com/office/officeart/2008/layout/HorizontalMultiLevelHierarchy"/>
    <dgm:cxn modelId="{3FE6465F-7C22-4DF3-AD73-F7806867C5BA}" type="presOf" srcId="{BCF0ECA6-FBAE-460D-89DE-9ABD9EE04D99}" destId="{83471660-4850-4014-81B6-56A7F6534061}" srcOrd="1"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EF2D0343-E625-4303-98F1-BF37ADFDB26F}" type="presOf" srcId="{133608AE-5DC3-4F6A-A707-1BABF75349AA}" destId="{118FA84D-D224-4A58-9C33-0525E3BF7180}" srcOrd="0" destOrd="0" presId="urn:microsoft.com/office/officeart/2008/layout/HorizontalMultiLevelHierarchy"/>
    <dgm:cxn modelId="{B2BCD463-B1FE-4AD2-BD54-1D25107E854E}" type="presOf" srcId="{A13D985F-162B-49F2-9C3A-3C9CBB09DAC0}" destId="{E5AEE632-186A-49DB-B6D5-732619E09B36}" srcOrd="1"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0B72C865-D70E-4F0E-BC97-194EC923C472}" srcId="{C5344132-F749-4ED9-9893-437E354FD0F7}" destId="{133608AE-5DC3-4F6A-A707-1BABF75349AA}" srcOrd="0" destOrd="0" parTransId="{432C538E-29DD-493E-805D-836652FF3CE1}" sibTransId="{43FD56F4-2468-4AB5-AC36-C232C1F66C71}"/>
    <dgm:cxn modelId="{A44A0966-BAB7-443D-B07D-7545A4522B29}" type="presOf" srcId="{F26C1887-D864-42EA-A7CC-B4DC8192D227}" destId="{A7F03F23-6BAE-4B29-B030-C102A48922D5}" srcOrd="0" destOrd="0" presId="urn:microsoft.com/office/officeart/2008/layout/HorizontalMultiLevelHierarchy"/>
    <dgm:cxn modelId="{A3186F46-EA43-4D76-ACA0-F519C64BDD60}" type="presOf" srcId="{BFC7876C-FB0F-40FB-9A45-37BEE36B2758}" destId="{C5A941EE-3CFD-41A7-855C-76E824279068}" srcOrd="0" destOrd="0" presId="urn:microsoft.com/office/officeart/2008/layout/HorizontalMultiLevelHierarchy"/>
    <dgm:cxn modelId="{699CB44A-FDDB-48E7-9A88-BD7F9F14583E}" type="presOf" srcId="{FAF70843-D456-4265-AFAF-26EBC2ADDF9D}" destId="{595B7EA0-E047-47D5-887D-F971C9E23BFB}" srcOrd="0"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6265EA6D-61A8-4A83-BA3F-6DFA90BABDD6}" type="presOf" srcId="{5553106B-A25D-4D61-9BEF-2BBC4E719F36}" destId="{352F33C3-882B-42C3-8C2F-98F50C58D11F}" srcOrd="0"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78B9A351-C4D2-4C9D-A5A5-B6EB7E350BF8}" type="presOf" srcId="{0AA66B56-D254-4A6A-91F3-C9351093D40B}" destId="{7FE94B9B-2BA8-40F8-B8ED-94BA1568215A}" srcOrd="0" destOrd="0" presId="urn:microsoft.com/office/officeart/2008/layout/HorizontalMultiLevelHierarchy"/>
    <dgm:cxn modelId="{4FF7B151-98A6-4FD5-9725-68C9002D5099}" type="presOf" srcId="{510B5354-D203-4373-A2CE-F1076FECDAAD}" destId="{377F66D4-EFD2-404E-97AA-8EF70E672861}" srcOrd="1" destOrd="0" presId="urn:microsoft.com/office/officeart/2008/layout/HorizontalMultiLevelHierarchy"/>
    <dgm:cxn modelId="{A5B19A72-71ED-4D19-9D5E-BE0BB9A7150E}" srcId="{C5344132-F749-4ED9-9893-437E354FD0F7}" destId="{F950BBC0-A9E5-4743-8FC8-00718BC80E84}" srcOrd="1" destOrd="0" parTransId="{EC5D1B81-027F-447D-902B-4A8CA3381FD8}" sibTransId="{EDA09554-5035-4408-8500-559DB98ECF87}"/>
    <dgm:cxn modelId="{A36FFF53-F750-42C2-83AE-0B6A89F5BF19}" srcId="{62CAA06B-577E-41AA-8AE5-C7C1DA792773}" destId="{C5F970B4-5EB5-4634-956A-D4BD522977DB}" srcOrd="0" destOrd="0" parTransId="{20DDC5AC-4AE5-4490-9759-2AD0D7323F75}" sibTransId="{FD731A31-226F-4E7D-B4A9-B1A3DEABCAFE}"/>
    <dgm:cxn modelId="{7B430F54-273E-47F5-A41E-02D1AF4BCA73}" type="presOf" srcId="{20DDC5AC-4AE5-4490-9759-2AD0D7323F75}" destId="{4E7EDC46-3A2F-42B0-B233-D9C9CAD63BCC}" srcOrd="1" destOrd="0" presId="urn:microsoft.com/office/officeart/2008/layout/HorizontalMultiLevelHierarchy"/>
    <dgm:cxn modelId="{98919774-B5DA-43FA-96F4-85B99AEB6F4F}" srcId="{C5344132-F749-4ED9-9893-437E354FD0F7}" destId="{D1452950-8171-465E-95A1-97F326EFD590}" srcOrd="2" destOrd="0" parTransId="{0AA66B56-D254-4A6A-91F3-C9351093D40B}" sibTransId="{BEF3235E-AA43-419E-90B4-0A29CCFE263F}"/>
    <dgm:cxn modelId="{98F55B75-0629-4D60-8137-360E2D6E69D4}" type="presOf" srcId="{163F7101-605E-4311-9B4D-F52E05AD37C2}" destId="{B2E8E812-B51D-44AE-BE63-56698B774F49}" srcOrd="0" destOrd="0" presId="urn:microsoft.com/office/officeart/2008/layout/HorizontalMultiLevelHierarchy"/>
    <dgm:cxn modelId="{29248C55-84B9-486B-B3BF-C91BA88CDB3A}" type="presOf" srcId="{4F5EE6A8-D1BC-4A14-8C2C-6EB114691023}" destId="{7352BB03-8AD1-4D55-8255-B7B762FAB2FA}" srcOrd="0" destOrd="0" presId="urn:microsoft.com/office/officeart/2008/layout/HorizontalMultiLevelHierarchy"/>
    <dgm:cxn modelId="{23409C78-1295-4C54-BB47-68045A8ABF7F}" type="presOf" srcId="{40602C8C-156A-4951-B153-407B813F6527}" destId="{E7DA4242-E1BA-4067-8570-13DDFFBDC2EA}" srcOrd="0" destOrd="0" presId="urn:microsoft.com/office/officeart/2008/layout/HorizontalMultiLevelHierarchy"/>
    <dgm:cxn modelId="{C0D86859-8478-42A8-B4F0-F162BA58771A}" type="presOf" srcId="{8964D82D-41D6-4C9D-AF00-AE86E402CD08}" destId="{D8FF7BCA-2208-4E50-A80C-EF7CCF74A1C0}" srcOrd="1"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9392DD7C-B795-4849-8A16-C41DD18B6F08}" type="presOf" srcId="{6BF9745F-73BB-4434-BF2A-837395C732DB}" destId="{A4A02D88-6992-4A42-90A2-2C1C31D253E7}" srcOrd="1" destOrd="0" presId="urn:microsoft.com/office/officeart/2008/layout/HorizontalMultiLevelHierarchy"/>
    <dgm:cxn modelId="{2B78F181-62F1-4EE0-8871-020EE042E0B4}" type="presOf" srcId="{413C2E58-5F72-4BDF-9E12-B259334C756E}" destId="{A39FCAD5-0700-4DFE-98E9-3E4FEE6A9EE4}"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670FED84-D7BF-4DCD-9380-4DF73C7B19A9}" type="presOf" srcId="{9C85A60E-AAE2-40CE-B9FE-E19614A18732}" destId="{9689172B-AC8E-46F4-B7AE-AA3BA566FD2F}" srcOrd="0" destOrd="0" presId="urn:microsoft.com/office/officeart/2008/layout/HorizontalMultiLevelHierarchy"/>
    <dgm:cxn modelId="{BD411385-3E19-4B3A-BB3B-FEDCAC4C54C2}" type="presOf" srcId="{49469E6B-6E74-416F-B86F-11A6418FB1EE}" destId="{13B46C4F-D379-49D7-8933-04F856B3FBBF}" srcOrd="0" destOrd="0" presId="urn:microsoft.com/office/officeart/2008/layout/HorizontalMultiLevelHierarchy"/>
    <dgm:cxn modelId="{0E89AA85-F997-439D-BDB3-1CED21337462}" type="presOf" srcId="{2C866743-C6B1-46C3-A8F2-D58BDF51C94C}" destId="{E7858993-4789-4C44-BE92-E6FE25E46E89}" srcOrd="0" destOrd="0" presId="urn:microsoft.com/office/officeart/2008/layout/HorizontalMultiLevelHierarchy"/>
    <dgm:cxn modelId="{838CDC89-15A7-4389-84A9-18B47CE9FB8F}" type="presOf" srcId="{20DDC5AC-4AE5-4490-9759-2AD0D7323F75}" destId="{99D9C0DD-0B26-43DC-954A-6C273889E0E7}" srcOrd="0" destOrd="0" presId="urn:microsoft.com/office/officeart/2008/layout/HorizontalMultiLevelHierarchy"/>
    <dgm:cxn modelId="{E4BC9E8C-D9D1-44F1-B72E-AB2A0320BDDB}" type="presOf" srcId="{87F9DF27-93E6-43F7-A709-449F0CB4853B}" destId="{944988F9-F87D-4715-AD60-B6B67D7FDD00}" srcOrd="0" destOrd="0" presId="urn:microsoft.com/office/officeart/2008/layout/HorizontalMultiLevelHierarchy"/>
    <dgm:cxn modelId="{86D7918E-E0AC-4B1A-9C1F-DDD7D9790F87}" type="presOf" srcId="{8964D82D-41D6-4C9D-AF00-AE86E402CD08}" destId="{C1940460-FDCC-4E88-BF62-DCFB5FA77325}" srcOrd="0" destOrd="0" presId="urn:microsoft.com/office/officeart/2008/layout/HorizontalMultiLevelHierarchy"/>
    <dgm:cxn modelId="{99AA9792-7EA7-4739-832B-EAC200C3537D}" type="presOf" srcId="{EC5D1B81-027F-447D-902B-4A8CA3381FD8}" destId="{40916669-78F9-4933-B5E8-EECC7076E785}" srcOrd="1" destOrd="0" presId="urn:microsoft.com/office/officeart/2008/layout/HorizontalMultiLevelHierarchy"/>
    <dgm:cxn modelId="{40D0B892-312E-45D8-96C4-08C21A28342B}" type="presOf" srcId="{708F6ABF-52E6-45F8-A12C-5587E6DC9C3F}" destId="{683A4BF2-E289-400D-8A89-03D95ED7C43D}" srcOrd="0" destOrd="0" presId="urn:microsoft.com/office/officeart/2008/layout/HorizontalMultiLevelHierarchy"/>
    <dgm:cxn modelId="{C934C299-651F-40C0-A448-E9E072E91BAD}" type="presOf" srcId="{0ADB1AC0-0467-42FF-B24C-F5AEA6F8BBE0}" destId="{30CC232D-2749-4711-A5B4-08EB5FE244D0}" srcOrd="0" destOrd="0" presId="urn:microsoft.com/office/officeart/2008/layout/HorizontalMultiLevelHierarchy"/>
    <dgm:cxn modelId="{8421FE9A-6AAF-4365-9857-3A6132608AA3}" type="presOf" srcId="{BCF0ECA6-FBAE-460D-89DE-9ABD9EE04D99}" destId="{99B96105-EEF5-40DC-B2EE-46ECCE1A63C6}" srcOrd="0" destOrd="0" presId="urn:microsoft.com/office/officeart/2008/layout/HorizontalMultiLevelHierarchy"/>
    <dgm:cxn modelId="{3E81059C-2B1B-49F2-8E99-D917536A2AA0}" type="presOf" srcId="{40602C8C-156A-4951-B153-407B813F6527}" destId="{CE0F5AAB-4034-487A-9431-D13F984401A1}" srcOrd="1"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91C9DF9C-81B6-4F48-9D10-6CC67D77432C}" type="presOf" srcId="{6BF9745F-73BB-4434-BF2A-837395C732DB}" destId="{DEA01564-A6D3-46CB-BF71-346B54A8EAB0}" srcOrd="0" destOrd="0" presId="urn:microsoft.com/office/officeart/2008/layout/HorizontalMultiLevelHierarchy"/>
    <dgm:cxn modelId="{210962A3-6268-4D77-BEBA-D6AE241040B1}" type="presOf" srcId="{65543E3E-CD52-4349-949A-940B13DB65ED}" destId="{299ACBD5-D760-4567-B5BF-21F5BDBA3757}" srcOrd="0" destOrd="0" presId="urn:microsoft.com/office/officeart/2008/layout/HorizontalMultiLevelHierarchy"/>
    <dgm:cxn modelId="{B25CB0A5-356C-4AD3-BF77-C5EA7D62DEDA}" type="presOf" srcId="{413C2E58-5F72-4BDF-9E12-B259334C756E}" destId="{3C23DC0A-6355-4131-AD33-775886473E31}" srcOrd="1" destOrd="0" presId="urn:microsoft.com/office/officeart/2008/layout/HorizontalMultiLevelHierarchy"/>
    <dgm:cxn modelId="{B01524AA-B102-4AA4-9512-C00E6B0B492D}" type="presOf" srcId="{65543E3E-CD52-4349-949A-940B13DB65ED}" destId="{1FEEFCD1-021D-422C-BBB2-52F0B738D590}" srcOrd="1" destOrd="0" presId="urn:microsoft.com/office/officeart/2008/layout/HorizontalMultiLevelHierarchy"/>
    <dgm:cxn modelId="{AD3729AC-DE7E-49A9-B56F-D40E1C70489A}" type="presOf" srcId="{35798206-2C55-497D-AF95-36391485EC51}" destId="{CE1F3237-DBBA-41BD-8ACA-1964B64C02B9}" srcOrd="1" destOrd="0" presId="urn:microsoft.com/office/officeart/2008/layout/HorizontalMultiLevelHierarchy"/>
    <dgm:cxn modelId="{26705EAD-C01F-4FC9-9EB4-962FF45D86B6}" type="presOf" srcId="{35798206-2C55-497D-AF95-36391485EC51}" destId="{A1DB0A0A-DFB3-43A2-ACF8-400FD4F94610}" srcOrd="0" destOrd="0" presId="urn:microsoft.com/office/officeart/2008/layout/HorizontalMultiLevelHierarchy"/>
    <dgm:cxn modelId="{F58817B2-3387-4CAA-829B-8A5A2478DC97}" type="presOf" srcId="{9EAA13BC-1D53-4A6B-B738-18F9D12C0DED}" destId="{FC36E818-6672-4F46-904A-89D8D0386209}" srcOrd="1" destOrd="0" presId="urn:microsoft.com/office/officeart/2008/layout/HorizontalMultiLevelHierarchy"/>
    <dgm:cxn modelId="{1CFF4DB2-7195-4E38-9AF2-4740C64F18D1}" type="presOf" srcId="{0ADB1AC0-0467-42FF-B24C-F5AEA6F8BBE0}" destId="{4A97B149-EFAF-46FA-AB7E-E636A7D5A784}" srcOrd="1" destOrd="0" presId="urn:microsoft.com/office/officeart/2008/layout/HorizontalMultiLevelHierarchy"/>
    <dgm:cxn modelId="{3A317BB5-D195-4644-B4A2-A2EBB1DEB2CA}" type="presOf" srcId="{05E079FE-5E0D-437C-8677-59C59A327E82}" destId="{C17CF997-7077-459E-9228-9B1C18915945}" srcOrd="0"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7F96FBBE-DCBE-46C1-A48D-3D17FE9E8FFE}" type="presOf" srcId="{EC5D1B81-027F-447D-902B-4A8CA3381FD8}" destId="{F3A8F971-831B-48AC-8971-ED4FEABF6D71}" srcOrd="0" destOrd="0" presId="urn:microsoft.com/office/officeart/2008/layout/HorizontalMultiLevelHierarchy"/>
    <dgm:cxn modelId="{CA07EBC0-8AB7-4A3D-B1CB-FCEAC17AFC25}" type="presOf" srcId="{B57C7363-AC3B-48FF-A4EB-1CBB2A756252}" destId="{E2A6703C-1842-43B8-8739-8799C08149FF}" srcOrd="0"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0A9C49C8-4D55-4967-9FA6-93FED1ED007E}" srcId="{F950BBC0-A9E5-4743-8FC8-00718BC80E84}" destId="{FAF70843-D456-4265-AFAF-26EBC2ADDF9D}" srcOrd="2" destOrd="0" parTransId="{6BF9745F-73BB-4434-BF2A-837395C732DB}" sibTransId="{06CB14A7-8047-451D-82DA-57063743002B}"/>
    <dgm:cxn modelId="{72DC99C9-867F-45C1-91A7-05E1B9D7ED07}" srcId="{708F6ABF-52E6-45F8-A12C-5587E6DC9C3F}" destId="{9C85A60E-AAE2-40CE-B9FE-E19614A18732}" srcOrd="1" destOrd="0" parTransId="{9EAA13BC-1D53-4A6B-B738-18F9D12C0DED}" sibTransId="{C10449A2-FC22-4F63-8B8D-F972C55EB329}"/>
    <dgm:cxn modelId="{B73041CB-B60E-4006-BA4A-FB44908CC8FB}" type="presOf" srcId="{A0F6959A-82F1-4A11-8809-F71D55082206}" destId="{7F2A1BA7-64D8-4350-9568-9C7F55891B67}"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E44F86CF-D407-4595-941D-B64524DDDD93}" type="presOf" srcId="{0AA66B56-D254-4A6A-91F3-C9351093D40B}" destId="{484B8310-D517-402C-9314-F300A50E1C9D}" srcOrd="1" destOrd="0" presId="urn:microsoft.com/office/officeart/2008/layout/HorizontalMultiLevelHierarchy"/>
    <dgm:cxn modelId="{8C8442D3-AAC6-4CCE-A6D5-E1C853E219BE}" type="presOf" srcId="{CDCD1577-B4EB-4861-B9F6-C5B261199B94}" destId="{6ABC229C-536E-4015-95E5-C825B6C4BB0B}" srcOrd="1" destOrd="0" presId="urn:microsoft.com/office/officeart/2008/layout/HorizontalMultiLevelHierarchy"/>
    <dgm:cxn modelId="{DE0F0DD7-45A4-4895-8B02-67287C9423EA}" type="presOf" srcId="{62CAA06B-577E-41AA-8AE5-C7C1DA792773}" destId="{A6BB2D6D-347B-4FD1-BD80-DB01D5F33BD2}" srcOrd="0" destOrd="0" presId="urn:microsoft.com/office/officeart/2008/layout/HorizontalMultiLevelHierarchy"/>
    <dgm:cxn modelId="{A53482DB-4D77-44B6-93E3-D47C6F4D7268}" type="presOf" srcId="{4E9E9396-A4BA-45B5-A9D4-66AD2594F953}" destId="{06FF1601-74FA-4F69-9978-82AB7D870F0F}" srcOrd="0"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006271E1-F4EB-49BD-AF38-B36BF68F6C50}" type="presOf" srcId="{C5344132-F749-4ED9-9893-437E354FD0F7}" destId="{D848A895-4466-4DCB-98D8-BC6834180292}" srcOrd="0"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050138EB-1656-4932-8079-EE44FEDBEA6E}" srcId="{EC667C17-F4E4-4866-B92F-B30C6E2F0671}" destId="{DA9309CE-236A-46A4-BCD5-55C58FCB49A8}" srcOrd="1" destOrd="0" parTransId="{35798206-2C55-497D-AF95-36391485EC51}" sibTransId="{299190FB-98F4-4EED-87E7-4304670FA1B4}"/>
    <dgm:cxn modelId="{DAD2F4F4-2B2E-4BB5-8E1C-F0930E2636BF}" type="presOf" srcId="{0F82725F-0363-4295-AFBD-578C6D71D4F0}" destId="{4EBA9EC4-69B4-4C31-A171-FB0177968DE8}" srcOrd="1" destOrd="0" presId="urn:microsoft.com/office/officeart/2008/layout/HorizontalMultiLevelHierarchy"/>
    <dgm:cxn modelId="{755E32F5-6B12-4A8B-968B-991B1B50FF3D}" type="presOf" srcId="{BF35CF1A-CFDD-45F5-B0E1-F793B958F74D}" destId="{A54C9438-3F03-4CED-97CF-94F1FE840445}" srcOrd="0" destOrd="0" presId="urn:microsoft.com/office/officeart/2008/layout/HorizontalMultiLevelHierarchy"/>
    <dgm:cxn modelId="{7E8B91F6-80E5-42EC-B369-6E0390345F4B}" type="presOf" srcId="{4E9E9396-A4BA-45B5-A9D4-66AD2594F953}" destId="{614461E4-B5C2-4EE4-BFAF-B0C0C016E7F5}" srcOrd="1" destOrd="0" presId="urn:microsoft.com/office/officeart/2008/layout/HorizontalMultiLevelHierarchy"/>
    <dgm:cxn modelId="{06DC13FE-695F-4028-8809-74309B9D7396}" type="presOf" srcId="{CDCD1577-B4EB-4861-B9F6-C5B261199B94}" destId="{936BA019-F47C-491A-A1E6-E9DF3D0B2F2D}" srcOrd="0" destOrd="0" presId="urn:microsoft.com/office/officeart/2008/layout/HorizontalMultiLevelHierarchy"/>
    <dgm:cxn modelId="{FD55C8E1-4014-422B-BC59-FC3524016707}" type="presParOf" srcId="{7F2A1BA7-64D8-4350-9568-9C7F55891B67}" destId="{391BCA36-474C-4536-AD12-ECC8D4277C0D}" srcOrd="0" destOrd="0" presId="urn:microsoft.com/office/officeart/2008/layout/HorizontalMultiLevelHierarchy"/>
    <dgm:cxn modelId="{82E1F08D-C123-46DD-96DA-5D64BABE74A1}" type="presParOf" srcId="{391BCA36-474C-4536-AD12-ECC8D4277C0D}" destId="{D848A895-4466-4DCB-98D8-BC6834180292}" srcOrd="0" destOrd="0" presId="urn:microsoft.com/office/officeart/2008/layout/HorizontalMultiLevelHierarchy"/>
    <dgm:cxn modelId="{929A4329-660D-4B3D-AE48-6FDF288CCF12}" type="presParOf" srcId="{391BCA36-474C-4536-AD12-ECC8D4277C0D}" destId="{08583BB8-E40C-4924-978E-F46873120C07}" srcOrd="1" destOrd="0" presId="urn:microsoft.com/office/officeart/2008/layout/HorizontalMultiLevelHierarchy"/>
    <dgm:cxn modelId="{88FE3F33-50B2-42F3-B931-FEE07705A0CB}" type="presParOf" srcId="{08583BB8-E40C-4924-978E-F46873120C07}" destId="{86E2BD41-BE74-41FD-96F0-D22071DC45EB}" srcOrd="0" destOrd="0" presId="urn:microsoft.com/office/officeart/2008/layout/HorizontalMultiLevelHierarchy"/>
    <dgm:cxn modelId="{7B195A56-843A-4BA3-957A-812FA2B5B4A3}" type="presParOf" srcId="{86E2BD41-BE74-41FD-96F0-D22071DC45EB}" destId="{65DE8D7F-00BE-4E8C-B61B-EC5C832C731F}" srcOrd="0" destOrd="0" presId="urn:microsoft.com/office/officeart/2008/layout/HorizontalMultiLevelHierarchy"/>
    <dgm:cxn modelId="{15F73FC0-B892-48A7-9C99-256D04C08277}" type="presParOf" srcId="{08583BB8-E40C-4924-978E-F46873120C07}" destId="{441DF1F3-A3F7-4992-A06D-5E4E7D2D08CC}" srcOrd="1" destOrd="0" presId="urn:microsoft.com/office/officeart/2008/layout/HorizontalMultiLevelHierarchy"/>
    <dgm:cxn modelId="{B0F2B233-F2A9-4503-BB03-7063D2E382BE}" type="presParOf" srcId="{441DF1F3-A3F7-4992-A06D-5E4E7D2D08CC}" destId="{118FA84D-D224-4A58-9C33-0525E3BF7180}" srcOrd="0" destOrd="0" presId="urn:microsoft.com/office/officeart/2008/layout/HorizontalMultiLevelHierarchy"/>
    <dgm:cxn modelId="{F3A6AF11-73AB-457B-B051-8C5DEAF4A050}" type="presParOf" srcId="{441DF1F3-A3F7-4992-A06D-5E4E7D2D08CC}" destId="{61509528-BBFA-48EA-A01E-90E9CFF53481}" srcOrd="1" destOrd="0" presId="urn:microsoft.com/office/officeart/2008/layout/HorizontalMultiLevelHierarchy"/>
    <dgm:cxn modelId="{4A74C998-7FDB-4E77-BA9C-8672C033BC4C}" type="presParOf" srcId="{61509528-BBFA-48EA-A01E-90E9CFF53481}" destId="{A822689D-88B0-4AD2-BED0-212F3D5DA342}" srcOrd="0" destOrd="0" presId="urn:microsoft.com/office/officeart/2008/layout/HorizontalMultiLevelHierarchy"/>
    <dgm:cxn modelId="{F652C07E-D5DE-400F-A102-6B74C3EFE55E}" type="presParOf" srcId="{A822689D-88B0-4AD2-BED0-212F3D5DA342}" destId="{E5AEE632-186A-49DB-B6D5-732619E09B36}" srcOrd="0" destOrd="0" presId="urn:microsoft.com/office/officeart/2008/layout/HorizontalMultiLevelHierarchy"/>
    <dgm:cxn modelId="{0AF9F3AC-B60F-4792-B0F0-855434B29C78}" type="presParOf" srcId="{61509528-BBFA-48EA-A01E-90E9CFF53481}" destId="{58C983EE-1CBB-4442-9B14-1F7E6A6ED337}" srcOrd="1" destOrd="0" presId="urn:microsoft.com/office/officeart/2008/layout/HorizontalMultiLevelHierarchy"/>
    <dgm:cxn modelId="{A0B46AD1-A81A-4357-8A9B-8BA12D3F911A}" type="presParOf" srcId="{58C983EE-1CBB-4442-9B14-1F7E6A6ED337}" destId="{A6BB2D6D-347B-4FD1-BD80-DB01D5F33BD2}" srcOrd="0" destOrd="0" presId="urn:microsoft.com/office/officeart/2008/layout/HorizontalMultiLevelHierarchy"/>
    <dgm:cxn modelId="{618AA851-5F9D-490B-93F9-8A0DC5F58248}" type="presParOf" srcId="{58C983EE-1CBB-4442-9B14-1F7E6A6ED337}" destId="{FA3DB66D-8995-493D-9942-1406F02311C2}" srcOrd="1" destOrd="0" presId="urn:microsoft.com/office/officeart/2008/layout/HorizontalMultiLevelHierarchy"/>
    <dgm:cxn modelId="{581429D1-D579-4578-B19F-E357F5418B15}" type="presParOf" srcId="{FA3DB66D-8995-493D-9942-1406F02311C2}" destId="{99D9C0DD-0B26-43DC-954A-6C273889E0E7}" srcOrd="0" destOrd="0" presId="urn:microsoft.com/office/officeart/2008/layout/HorizontalMultiLevelHierarchy"/>
    <dgm:cxn modelId="{4A189233-CC81-4072-B23F-8A1789028C64}" type="presParOf" srcId="{99D9C0DD-0B26-43DC-954A-6C273889E0E7}" destId="{4E7EDC46-3A2F-42B0-B233-D9C9CAD63BCC}" srcOrd="0" destOrd="0" presId="urn:microsoft.com/office/officeart/2008/layout/HorizontalMultiLevelHierarchy"/>
    <dgm:cxn modelId="{AB7FC043-CF9B-4F04-8FBF-71C3EAFF2E32}" type="presParOf" srcId="{FA3DB66D-8995-493D-9942-1406F02311C2}" destId="{62E753CC-95D5-491D-B711-032D018E19AA}" srcOrd="1" destOrd="0" presId="urn:microsoft.com/office/officeart/2008/layout/HorizontalMultiLevelHierarchy"/>
    <dgm:cxn modelId="{74059E2E-0DFB-41FC-8538-6B8EE9A4ECE3}" type="presParOf" srcId="{62E753CC-95D5-491D-B711-032D018E19AA}" destId="{5D67341C-2EFD-4C5F-B120-A7CECF9B7BAA}" srcOrd="0" destOrd="0" presId="urn:microsoft.com/office/officeart/2008/layout/HorizontalMultiLevelHierarchy"/>
    <dgm:cxn modelId="{4D2E4BD2-F2F2-46D5-8ABC-7888624320C2}" type="presParOf" srcId="{62E753CC-95D5-491D-B711-032D018E19AA}" destId="{C9A25BD0-6856-4172-8A16-1794898C7EA1}" srcOrd="1" destOrd="0" presId="urn:microsoft.com/office/officeart/2008/layout/HorizontalMultiLevelHierarchy"/>
    <dgm:cxn modelId="{2B036B18-503C-477E-AA7E-45E52A5A9B47}" type="presParOf" srcId="{61509528-BBFA-48EA-A01E-90E9CFF53481}" destId="{352F33C3-882B-42C3-8C2F-98F50C58D11F}" srcOrd="2" destOrd="0" presId="urn:microsoft.com/office/officeart/2008/layout/HorizontalMultiLevelHierarchy"/>
    <dgm:cxn modelId="{D7A6DAEE-D7C2-49A6-B08F-B4861B60C4A0}" type="presParOf" srcId="{352F33C3-882B-42C3-8C2F-98F50C58D11F}" destId="{0ADF746C-5D97-4F40-9C47-476F5FEA1AB8}" srcOrd="0" destOrd="0" presId="urn:microsoft.com/office/officeart/2008/layout/HorizontalMultiLevelHierarchy"/>
    <dgm:cxn modelId="{D846FB52-9605-48CD-BB7C-4190752C2E49}" type="presParOf" srcId="{61509528-BBFA-48EA-A01E-90E9CFF53481}" destId="{5A34C315-88B9-4853-B868-94EDACE864E2}" srcOrd="3" destOrd="0" presId="urn:microsoft.com/office/officeart/2008/layout/HorizontalMultiLevelHierarchy"/>
    <dgm:cxn modelId="{A03378E3-4BB6-4829-B4FF-7AFCD037A0EE}" type="presParOf" srcId="{5A34C315-88B9-4853-B868-94EDACE864E2}" destId="{9B16623D-ECB4-492F-A3D5-0DF95106FDAC}" srcOrd="0" destOrd="0" presId="urn:microsoft.com/office/officeart/2008/layout/HorizontalMultiLevelHierarchy"/>
    <dgm:cxn modelId="{D72D7D89-5994-480F-8372-C652E009B0E7}" type="presParOf" srcId="{5A34C315-88B9-4853-B868-94EDACE864E2}" destId="{D96E8C28-E057-403F-B63C-F37828095ECA}" srcOrd="1" destOrd="0" presId="urn:microsoft.com/office/officeart/2008/layout/HorizontalMultiLevelHierarchy"/>
    <dgm:cxn modelId="{6605E8A0-BA59-463D-BAA6-E484177A8A89}" type="presParOf" srcId="{D96E8C28-E057-403F-B63C-F37828095ECA}" destId="{B48F3F2D-2572-4D35-99FA-286ABFB12009}" srcOrd="0" destOrd="0" presId="urn:microsoft.com/office/officeart/2008/layout/HorizontalMultiLevelHierarchy"/>
    <dgm:cxn modelId="{747C5991-59FC-4C31-9519-A7AB1778229D}" type="presParOf" srcId="{B48F3F2D-2572-4D35-99FA-286ABFB12009}" destId="{377F66D4-EFD2-404E-97AA-8EF70E672861}" srcOrd="0" destOrd="0" presId="urn:microsoft.com/office/officeart/2008/layout/HorizontalMultiLevelHierarchy"/>
    <dgm:cxn modelId="{EF1888D9-6EE8-460D-8E5D-D28C9E41EB0E}" type="presParOf" srcId="{D96E8C28-E057-403F-B63C-F37828095ECA}" destId="{DAB77D02-E0A2-49E1-9BF7-6CAEB1506FAE}" srcOrd="1" destOrd="0" presId="urn:microsoft.com/office/officeart/2008/layout/HorizontalMultiLevelHierarchy"/>
    <dgm:cxn modelId="{BDFC3BA9-358E-4D25-908B-3365036635EB}" type="presParOf" srcId="{DAB77D02-E0A2-49E1-9BF7-6CAEB1506FAE}" destId="{C5A941EE-3CFD-41A7-855C-76E824279068}" srcOrd="0" destOrd="0" presId="urn:microsoft.com/office/officeart/2008/layout/HorizontalMultiLevelHierarchy"/>
    <dgm:cxn modelId="{AA678C4F-4EF3-48FA-8E6E-D7047469B027}" type="presParOf" srcId="{DAB77D02-E0A2-49E1-9BF7-6CAEB1506FAE}" destId="{74D7A991-88B9-4CAF-A776-31750140061E}" srcOrd="1" destOrd="0" presId="urn:microsoft.com/office/officeart/2008/layout/HorizontalMultiLevelHierarchy"/>
    <dgm:cxn modelId="{E31C5F03-1FB9-418D-BAEF-1712F8F47371}" type="presParOf" srcId="{08583BB8-E40C-4924-978E-F46873120C07}" destId="{F3A8F971-831B-48AC-8971-ED4FEABF6D71}" srcOrd="2" destOrd="0" presId="urn:microsoft.com/office/officeart/2008/layout/HorizontalMultiLevelHierarchy"/>
    <dgm:cxn modelId="{A67C6F40-956F-4533-9B08-8200B6EDF33E}" type="presParOf" srcId="{F3A8F971-831B-48AC-8971-ED4FEABF6D71}" destId="{40916669-78F9-4933-B5E8-EECC7076E785}" srcOrd="0" destOrd="0" presId="urn:microsoft.com/office/officeart/2008/layout/HorizontalMultiLevelHierarchy"/>
    <dgm:cxn modelId="{56B15541-826E-415F-B641-A04DA846EF41}" type="presParOf" srcId="{08583BB8-E40C-4924-978E-F46873120C07}" destId="{CED3E7A8-BC5D-4434-98A6-0F29896BB07C}" srcOrd="3" destOrd="0" presId="urn:microsoft.com/office/officeart/2008/layout/HorizontalMultiLevelHierarchy"/>
    <dgm:cxn modelId="{D3FF99EF-FCBF-44B7-8812-63229B9B89EA}" type="presParOf" srcId="{CED3E7A8-BC5D-4434-98A6-0F29896BB07C}" destId="{D2C2C4BA-2545-47C8-A9D1-3E8CF9896D01}" srcOrd="0" destOrd="0" presId="urn:microsoft.com/office/officeart/2008/layout/HorizontalMultiLevelHierarchy"/>
    <dgm:cxn modelId="{B6DAAFDC-109D-4639-8732-373F05768DF7}" type="presParOf" srcId="{CED3E7A8-BC5D-4434-98A6-0F29896BB07C}" destId="{41951A32-40F4-4BE5-AE5B-DCE246D17A7E}" srcOrd="1" destOrd="0" presId="urn:microsoft.com/office/officeart/2008/layout/HorizontalMultiLevelHierarchy"/>
    <dgm:cxn modelId="{97F04479-C179-49B4-81B1-9624D09E453B}" type="presParOf" srcId="{41951A32-40F4-4BE5-AE5B-DCE246D17A7E}" destId="{E7858993-4789-4C44-BE92-E6FE25E46E89}" srcOrd="0" destOrd="0" presId="urn:microsoft.com/office/officeart/2008/layout/HorizontalMultiLevelHierarchy"/>
    <dgm:cxn modelId="{815785E7-ED22-4C4C-9C02-4C904C81282A}" type="presParOf" srcId="{E7858993-4789-4C44-BE92-E6FE25E46E89}" destId="{59DA9521-1A73-441C-868A-4F98ACC7E8BF}" srcOrd="0" destOrd="0" presId="urn:microsoft.com/office/officeart/2008/layout/HorizontalMultiLevelHierarchy"/>
    <dgm:cxn modelId="{F7659507-6CA2-47EA-B95D-BE9C7E03A41E}" type="presParOf" srcId="{41951A32-40F4-4BE5-AE5B-DCE246D17A7E}" destId="{3B6F329F-C241-4510-8034-10089F65A95A}" srcOrd="1" destOrd="0" presId="urn:microsoft.com/office/officeart/2008/layout/HorizontalMultiLevelHierarchy"/>
    <dgm:cxn modelId="{83285D09-B5D4-489A-AF4B-058A1B59F49E}" type="presParOf" srcId="{3B6F329F-C241-4510-8034-10089F65A95A}" destId="{84906DE3-1D7A-45EC-A765-68058796B76A}" srcOrd="0" destOrd="0" presId="urn:microsoft.com/office/officeart/2008/layout/HorizontalMultiLevelHierarchy"/>
    <dgm:cxn modelId="{02E741A4-D3FE-4498-A713-9CB104527073}" type="presParOf" srcId="{3B6F329F-C241-4510-8034-10089F65A95A}" destId="{5CC99930-E5AD-4E80-8AA5-71C0F33E3031}" srcOrd="1" destOrd="0" presId="urn:microsoft.com/office/officeart/2008/layout/HorizontalMultiLevelHierarchy"/>
    <dgm:cxn modelId="{F43D4FDA-DDD2-483B-894A-D9C4E055BC65}" type="presParOf" srcId="{5CC99930-E5AD-4E80-8AA5-71C0F33E3031}" destId="{A39FCAD5-0700-4DFE-98E9-3E4FEE6A9EE4}" srcOrd="0" destOrd="0" presId="urn:microsoft.com/office/officeart/2008/layout/HorizontalMultiLevelHierarchy"/>
    <dgm:cxn modelId="{9BB52819-9FDC-4ED8-BAE7-D4BBB48B2CD9}" type="presParOf" srcId="{A39FCAD5-0700-4DFE-98E9-3E4FEE6A9EE4}" destId="{3C23DC0A-6355-4131-AD33-775886473E31}" srcOrd="0" destOrd="0" presId="urn:microsoft.com/office/officeart/2008/layout/HorizontalMultiLevelHierarchy"/>
    <dgm:cxn modelId="{ECE34725-951D-431E-AD02-AC280E3F7EF9}" type="presParOf" srcId="{5CC99930-E5AD-4E80-8AA5-71C0F33E3031}" destId="{E3A37B9E-69B4-434C-9FF4-BB6CE0B25774}" srcOrd="1" destOrd="0" presId="urn:microsoft.com/office/officeart/2008/layout/HorizontalMultiLevelHierarchy"/>
    <dgm:cxn modelId="{048B647E-8AA4-46BD-AC6E-C8C668289072}" type="presParOf" srcId="{E3A37B9E-69B4-434C-9FF4-BB6CE0B25774}" destId="{683A4BF2-E289-400D-8A89-03D95ED7C43D}" srcOrd="0" destOrd="0" presId="urn:microsoft.com/office/officeart/2008/layout/HorizontalMultiLevelHierarchy"/>
    <dgm:cxn modelId="{37C8BED1-B234-4761-857F-3CE5092A40E1}" type="presParOf" srcId="{E3A37B9E-69B4-434C-9FF4-BB6CE0B25774}" destId="{FFF4BBFF-7BB7-4A3B-903E-54C1A0F88684}" srcOrd="1" destOrd="0" presId="urn:microsoft.com/office/officeart/2008/layout/HorizontalMultiLevelHierarchy"/>
    <dgm:cxn modelId="{FA96E768-906A-4253-8B22-D52AF16642B1}" type="presParOf" srcId="{FFF4BBFF-7BB7-4A3B-903E-54C1A0F88684}" destId="{30CC232D-2749-4711-A5B4-08EB5FE244D0}" srcOrd="0" destOrd="0" presId="urn:microsoft.com/office/officeart/2008/layout/HorizontalMultiLevelHierarchy"/>
    <dgm:cxn modelId="{58B2EA89-4FE4-4B75-9346-9899C36C5D47}" type="presParOf" srcId="{30CC232D-2749-4711-A5B4-08EB5FE244D0}" destId="{4A97B149-EFAF-46FA-AB7E-E636A7D5A784}" srcOrd="0" destOrd="0" presId="urn:microsoft.com/office/officeart/2008/layout/HorizontalMultiLevelHierarchy"/>
    <dgm:cxn modelId="{451F01B1-F9BF-460E-8CEF-06789DD3C522}" type="presParOf" srcId="{FFF4BBFF-7BB7-4A3B-903E-54C1A0F88684}" destId="{AD0A75CD-DDB9-4106-A99A-84C1EB76038E}" srcOrd="1" destOrd="0" presId="urn:microsoft.com/office/officeart/2008/layout/HorizontalMultiLevelHierarchy"/>
    <dgm:cxn modelId="{7CC8AD14-643F-4403-83ED-935F34665D10}" type="presParOf" srcId="{AD0A75CD-DDB9-4106-A99A-84C1EB76038E}" destId="{EC6528E8-6C67-49F1-BEE2-A1BB76A9A2C8}" srcOrd="0" destOrd="0" presId="urn:microsoft.com/office/officeart/2008/layout/HorizontalMultiLevelHierarchy"/>
    <dgm:cxn modelId="{D39139FD-3410-4423-897E-2156E337F51C}" type="presParOf" srcId="{AD0A75CD-DDB9-4106-A99A-84C1EB76038E}" destId="{DEC150CC-1DC0-4129-895C-A384BBAEDAB0}" srcOrd="1" destOrd="0" presId="urn:microsoft.com/office/officeart/2008/layout/HorizontalMultiLevelHierarchy"/>
    <dgm:cxn modelId="{DE8DED61-7575-43E1-8AF1-9E684B293A83}" type="presParOf" srcId="{FFF4BBFF-7BB7-4A3B-903E-54C1A0F88684}" destId="{FAC8AB9A-34A6-4493-82C7-55961C3DB017}" srcOrd="2" destOrd="0" presId="urn:microsoft.com/office/officeart/2008/layout/HorizontalMultiLevelHierarchy"/>
    <dgm:cxn modelId="{F552D0C5-C362-4802-81C5-9DF6C0D84556}" type="presParOf" srcId="{FAC8AB9A-34A6-4493-82C7-55961C3DB017}" destId="{FC36E818-6672-4F46-904A-89D8D0386209}" srcOrd="0" destOrd="0" presId="urn:microsoft.com/office/officeart/2008/layout/HorizontalMultiLevelHierarchy"/>
    <dgm:cxn modelId="{F5567956-46C6-4AC0-9528-363B9D3334FA}" type="presParOf" srcId="{FFF4BBFF-7BB7-4A3B-903E-54C1A0F88684}" destId="{06D7BA1D-D7FC-43B5-A0E2-7C6C25C92507}" srcOrd="3" destOrd="0" presId="urn:microsoft.com/office/officeart/2008/layout/HorizontalMultiLevelHierarchy"/>
    <dgm:cxn modelId="{6FDD1FC6-716C-4336-B7E6-B28B0F91923C}" type="presParOf" srcId="{06D7BA1D-D7FC-43B5-A0E2-7C6C25C92507}" destId="{9689172B-AC8E-46F4-B7AE-AA3BA566FD2F}" srcOrd="0" destOrd="0" presId="urn:microsoft.com/office/officeart/2008/layout/HorizontalMultiLevelHierarchy"/>
    <dgm:cxn modelId="{E39F24D0-66BC-48CD-AD25-B84B1078BDAC}" type="presParOf" srcId="{06D7BA1D-D7FC-43B5-A0E2-7C6C25C92507}" destId="{9383A2EF-A753-4D1A-93D3-EF8914B39168}" srcOrd="1" destOrd="0" presId="urn:microsoft.com/office/officeart/2008/layout/HorizontalMultiLevelHierarchy"/>
    <dgm:cxn modelId="{A2014A56-5BE1-419E-AD56-0114F1E23917}" type="presParOf" srcId="{5CC99930-E5AD-4E80-8AA5-71C0F33E3031}" destId="{A1DB0A0A-DFB3-43A2-ACF8-400FD4F94610}" srcOrd="2" destOrd="0" presId="urn:microsoft.com/office/officeart/2008/layout/HorizontalMultiLevelHierarchy"/>
    <dgm:cxn modelId="{8361890C-52E6-4FA4-ABF0-6DE6F89CA275}" type="presParOf" srcId="{A1DB0A0A-DFB3-43A2-ACF8-400FD4F94610}" destId="{CE1F3237-DBBA-41BD-8ACA-1964B64C02B9}" srcOrd="0" destOrd="0" presId="urn:microsoft.com/office/officeart/2008/layout/HorizontalMultiLevelHierarchy"/>
    <dgm:cxn modelId="{B0A56668-0312-42BC-82A5-D805BF754646}" type="presParOf" srcId="{5CC99930-E5AD-4E80-8AA5-71C0F33E3031}" destId="{3EDB4FB7-B413-424A-9074-D0F724602578}" srcOrd="3" destOrd="0" presId="urn:microsoft.com/office/officeart/2008/layout/HorizontalMultiLevelHierarchy"/>
    <dgm:cxn modelId="{17CF3E05-0FEC-42C6-B4F0-FA8A6193A726}" type="presParOf" srcId="{3EDB4FB7-B413-424A-9074-D0F724602578}" destId="{D94F5B2E-C608-44B7-B18F-43F29567448D}" srcOrd="0" destOrd="0" presId="urn:microsoft.com/office/officeart/2008/layout/HorizontalMultiLevelHierarchy"/>
    <dgm:cxn modelId="{3CA3B667-1EFD-4220-95B9-BF70922E7649}" type="presParOf" srcId="{3EDB4FB7-B413-424A-9074-D0F724602578}" destId="{3B7EDA31-6E8A-4775-8377-F4AE01A62CBB}" srcOrd="1" destOrd="0" presId="urn:microsoft.com/office/officeart/2008/layout/HorizontalMultiLevelHierarchy"/>
    <dgm:cxn modelId="{23508231-1074-4DBA-9C68-7A119F7B0760}" type="presParOf" srcId="{41951A32-40F4-4BE5-AE5B-DCE246D17A7E}" destId="{E7DA4242-E1BA-4067-8570-13DDFFBDC2EA}" srcOrd="2" destOrd="0" presId="urn:microsoft.com/office/officeart/2008/layout/HorizontalMultiLevelHierarchy"/>
    <dgm:cxn modelId="{9E34C9B1-C6AD-4D8F-BC22-B32DBCAD8226}" type="presParOf" srcId="{E7DA4242-E1BA-4067-8570-13DDFFBDC2EA}" destId="{CE0F5AAB-4034-487A-9431-D13F984401A1}" srcOrd="0" destOrd="0" presId="urn:microsoft.com/office/officeart/2008/layout/HorizontalMultiLevelHierarchy"/>
    <dgm:cxn modelId="{A0D7FD12-37C8-4C75-BE41-224D19390927}" type="presParOf" srcId="{41951A32-40F4-4BE5-AE5B-DCE246D17A7E}" destId="{2CEFE3C1-A079-4B59-9F6E-EA070605D608}" srcOrd="3" destOrd="0" presId="urn:microsoft.com/office/officeart/2008/layout/HorizontalMultiLevelHierarchy"/>
    <dgm:cxn modelId="{C427C1AF-FEAE-4144-A69F-5FB89A7CC83B}" type="presParOf" srcId="{2CEFE3C1-A079-4B59-9F6E-EA070605D608}" destId="{A54C9438-3F03-4CED-97CF-94F1FE840445}" srcOrd="0" destOrd="0" presId="urn:microsoft.com/office/officeart/2008/layout/HorizontalMultiLevelHierarchy"/>
    <dgm:cxn modelId="{5D88CEC9-4C94-4069-AA8B-7CE2621202EB}" type="presParOf" srcId="{2CEFE3C1-A079-4B59-9F6E-EA070605D608}" destId="{93E07C1F-66EE-4327-811C-F90867D31A5C}" srcOrd="1" destOrd="0" presId="urn:microsoft.com/office/officeart/2008/layout/HorizontalMultiLevelHierarchy"/>
    <dgm:cxn modelId="{47C147D4-82D5-487A-9A9D-65BFDC3B025C}" type="presParOf" srcId="{93E07C1F-66EE-4327-811C-F90867D31A5C}" destId="{8E7674E7-45E5-4C4B-8D9D-7ECE78A5EF08}" srcOrd="0" destOrd="0" presId="urn:microsoft.com/office/officeart/2008/layout/HorizontalMultiLevelHierarchy"/>
    <dgm:cxn modelId="{F62A0BBA-793C-43B3-853E-62480B7E6DEB}" type="presParOf" srcId="{8E7674E7-45E5-4C4B-8D9D-7ECE78A5EF08}" destId="{4EBA9EC4-69B4-4C31-A171-FB0177968DE8}" srcOrd="0" destOrd="0" presId="urn:microsoft.com/office/officeart/2008/layout/HorizontalMultiLevelHierarchy"/>
    <dgm:cxn modelId="{FA8D6FEF-1486-4EE4-9BEA-C2640D66A9B4}" type="presParOf" srcId="{93E07C1F-66EE-4327-811C-F90867D31A5C}" destId="{D9EF9C6F-EB25-4690-8D61-F208A6383B18}" srcOrd="1" destOrd="0" presId="urn:microsoft.com/office/officeart/2008/layout/HorizontalMultiLevelHierarchy"/>
    <dgm:cxn modelId="{CB90EB4A-8235-404C-95F6-F5ABF39D86F2}" type="presParOf" srcId="{D9EF9C6F-EB25-4690-8D61-F208A6383B18}" destId="{D1CE50C5-51CB-49D5-986F-18C79B87CDC1}" srcOrd="0" destOrd="0" presId="urn:microsoft.com/office/officeart/2008/layout/HorizontalMultiLevelHierarchy"/>
    <dgm:cxn modelId="{232B4EB8-E944-4F1E-9444-74EB199E4B82}" type="presParOf" srcId="{D9EF9C6F-EB25-4690-8D61-F208A6383B18}" destId="{B6D6C903-A400-48DF-B303-37C29F97C272}" srcOrd="1" destOrd="0" presId="urn:microsoft.com/office/officeart/2008/layout/HorizontalMultiLevelHierarchy"/>
    <dgm:cxn modelId="{B63FE7F5-6242-47C9-A141-61AD0C81D7F7}" type="presParOf" srcId="{41951A32-40F4-4BE5-AE5B-DCE246D17A7E}" destId="{DEA01564-A6D3-46CB-BF71-346B54A8EAB0}" srcOrd="4" destOrd="0" presId="urn:microsoft.com/office/officeart/2008/layout/HorizontalMultiLevelHierarchy"/>
    <dgm:cxn modelId="{8B0D9CC1-C5EB-44EC-AD5D-0953EAD842FA}" type="presParOf" srcId="{DEA01564-A6D3-46CB-BF71-346B54A8EAB0}" destId="{A4A02D88-6992-4A42-90A2-2C1C31D253E7}" srcOrd="0" destOrd="0" presId="urn:microsoft.com/office/officeart/2008/layout/HorizontalMultiLevelHierarchy"/>
    <dgm:cxn modelId="{310C44FF-E47E-42A0-BD88-E2AC85D76900}" type="presParOf" srcId="{41951A32-40F4-4BE5-AE5B-DCE246D17A7E}" destId="{70676A5D-23C2-41F8-9C24-5F685E544C33}" srcOrd="5" destOrd="0" presId="urn:microsoft.com/office/officeart/2008/layout/HorizontalMultiLevelHierarchy"/>
    <dgm:cxn modelId="{0F51499E-93B8-48AB-958F-B22119010E10}" type="presParOf" srcId="{70676A5D-23C2-41F8-9C24-5F685E544C33}" destId="{595B7EA0-E047-47D5-887D-F971C9E23BFB}" srcOrd="0" destOrd="0" presId="urn:microsoft.com/office/officeart/2008/layout/HorizontalMultiLevelHierarchy"/>
    <dgm:cxn modelId="{E1F92FE6-0A9D-444B-964C-96A025A50F6D}" type="presParOf" srcId="{70676A5D-23C2-41F8-9C24-5F685E544C33}" destId="{8A1A1321-D8B6-489B-9C4B-86E9C40D397D}" srcOrd="1" destOrd="0" presId="urn:microsoft.com/office/officeart/2008/layout/HorizontalMultiLevelHierarchy"/>
    <dgm:cxn modelId="{0D5FC1D8-9B95-44C9-AFB6-0DA75402109B}" type="presParOf" srcId="{08583BB8-E40C-4924-978E-F46873120C07}" destId="{7FE94B9B-2BA8-40F8-B8ED-94BA1568215A}" srcOrd="4" destOrd="0" presId="urn:microsoft.com/office/officeart/2008/layout/HorizontalMultiLevelHierarchy"/>
    <dgm:cxn modelId="{CF00E1BC-05AA-4F8C-93F5-51CCEB9C5407}" type="presParOf" srcId="{7FE94B9B-2BA8-40F8-B8ED-94BA1568215A}" destId="{484B8310-D517-402C-9314-F300A50E1C9D}" srcOrd="0" destOrd="0" presId="urn:microsoft.com/office/officeart/2008/layout/HorizontalMultiLevelHierarchy"/>
    <dgm:cxn modelId="{B402B162-C12A-4986-BF49-ED95D69CA0C2}" type="presParOf" srcId="{08583BB8-E40C-4924-978E-F46873120C07}" destId="{629ABB56-3332-49AB-8C28-FCD91EB06298}" srcOrd="5" destOrd="0" presId="urn:microsoft.com/office/officeart/2008/layout/HorizontalMultiLevelHierarchy"/>
    <dgm:cxn modelId="{004AFF65-3CF3-40F8-8EEE-859C21456B69}" type="presParOf" srcId="{629ABB56-3332-49AB-8C28-FCD91EB06298}" destId="{3E10FD48-3DED-4086-B72C-8E3FADCBBF34}" srcOrd="0" destOrd="0" presId="urn:microsoft.com/office/officeart/2008/layout/HorizontalMultiLevelHierarchy"/>
    <dgm:cxn modelId="{8AAFDA36-C62B-417E-8A43-EBE78324007D}" type="presParOf" srcId="{629ABB56-3332-49AB-8C28-FCD91EB06298}" destId="{B1BF9CF8-B8FD-423D-ABFC-BD64A82EB128}" srcOrd="1" destOrd="0" presId="urn:microsoft.com/office/officeart/2008/layout/HorizontalMultiLevelHierarchy"/>
    <dgm:cxn modelId="{ED3666D1-A8D6-4037-A584-D4FF45217D08}" type="presParOf" srcId="{B1BF9CF8-B8FD-423D-ABFC-BD64A82EB128}" destId="{299ACBD5-D760-4567-B5BF-21F5BDBA3757}" srcOrd="0" destOrd="0" presId="urn:microsoft.com/office/officeart/2008/layout/HorizontalMultiLevelHierarchy"/>
    <dgm:cxn modelId="{4E518691-05B9-4959-B96F-F9D99D26E823}" type="presParOf" srcId="{299ACBD5-D760-4567-B5BF-21F5BDBA3757}" destId="{1FEEFCD1-021D-422C-BBB2-52F0B738D590}" srcOrd="0" destOrd="0" presId="urn:microsoft.com/office/officeart/2008/layout/HorizontalMultiLevelHierarchy"/>
    <dgm:cxn modelId="{7DF0EF06-9F06-4D05-A762-A25FF6DE7117}" type="presParOf" srcId="{B1BF9CF8-B8FD-423D-ABFC-BD64A82EB128}" destId="{3F2A1C35-A5AB-4A71-8658-E04BF86E517A}" srcOrd="1" destOrd="0" presId="urn:microsoft.com/office/officeart/2008/layout/HorizontalMultiLevelHierarchy"/>
    <dgm:cxn modelId="{21CB834B-80FA-4153-A7F0-F69E4568550C}" type="presParOf" srcId="{3F2A1C35-A5AB-4A71-8658-E04BF86E517A}" destId="{1B3AA571-2FA2-4E51-870D-7748BF949435}" srcOrd="0" destOrd="0" presId="urn:microsoft.com/office/officeart/2008/layout/HorizontalMultiLevelHierarchy"/>
    <dgm:cxn modelId="{84F3F7F2-EC07-49CE-825F-AE1D5B356D14}" type="presParOf" srcId="{3F2A1C35-A5AB-4A71-8658-E04BF86E517A}" destId="{8017ABB7-2405-4F1F-B727-AA58ACD7F61F}" srcOrd="1" destOrd="0" presId="urn:microsoft.com/office/officeart/2008/layout/HorizontalMultiLevelHierarchy"/>
    <dgm:cxn modelId="{C00D3EC0-108C-415B-AAA6-0C2ED2A6648A}" type="presParOf" srcId="{8017ABB7-2405-4F1F-B727-AA58ACD7F61F}" destId="{A20152E1-3EA8-4F4E-BB5E-C060D1A4AE6C}" srcOrd="0" destOrd="0" presId="urn:microsoft.com/office/officeart/2008/layout/HorizontalMultiLevelHierarchy"/>
    <dgm:cxn modelId="{2048E3F2-9612-4251-A2C9-FA57B4D17B49}" type="presParOf" srcId="{A20152E1-3EA8-4F4E-BB5E-C060D1A4AE6C}" destId="{57729FC2-390C-4CB8-8CA0-790D9C91FAF2}" srcOrd="0" destOrd="0" presId="urn:microsoft.com/office/officeart/2008/layout/HorizontalMultiLevelHierarchy"/>
    <dgm:cxn modelId="{7DE1BFE5-0D58-4F1E-BFAC-120F35BD9004}" type="presParOf" srcId="{8017ABB7-2405-4F1F-B727-AA58ACD7F61F}" destId="{52D316CA-1CBC-4CCD-AC79-FEBC1714E5EA}" srcOrd="1" destOrd="0" presId="urn:microsoft.com/office/officeart/2008/layout/HorizontalMultiLevelHierarchy"/>
    <dgm:cxn modelId="{38352C4B-ACBA-4AB3-A94D-C42F47155E92}" type="presParOf" srcId="{52D316CA-1CBC-4CCD-AC79-FEBC1714E5EA}" destId="{944988F9-F87D-4715-AD60-B6B67D7FDD00}" srcOrd="0" destOrd="0" presId="urn:microsoft.com/office/officeart/2008/layout/HorizontalMultiLevelHierarchy"/>
    <dgm:cxn modelId="{02CBA9E2-6E39-4B83-A2CE-9752611048AF}" type="presParOf" srcId="{52D316CA-1CBC-4CCD-AC79-FEBC1714E5EA}" destId="{245A5A39-4505-46C9-9F93-BBB309F10BD6}" srcOrd="1" destOrd="0" presId="urn:microsoft.com/office/officeart/2008/layout/HorizontalMultiLevelHierarchy"/>
    <dgm:cxn modelId="{4E83D5F0-45CB-4E54-8887-50E3B06B19BC}" type="presParOf" srcId="{B1BF9CF8-B8FD-423D-ABFC-BD64A82EB128}" destId="{A7F03F23-6BAE-4B29-B030-C102A48922D5}" srcOrd="2" destOrd="0" presId="urn:microsoft.com/office/officeart/2008/layout/HorizontalMultiLevelHierarchy"/>
    <dgm:cxn modelId="{9886CBCB-9162-4684-A8E7-3DC224772B93}" type="presParOf" srcId="{A7F03F23-6BAE-4B29-B030-C102A48922D5}" destId="{458F3324-384A-4C6B-AE60-DE165A704581}" srcOrd="0" destOrd="0" presId="urn:microsoft.com/office/officeart/2008/layout/HorizontalMultiLevelHierarchy"/>
    <dgm:cxn modelId="{371E8FA5-9944-4FA8-AFA4-51C7BB5D316D}" type="presParOf" srcId="{B1BF9CF8-B8FD-423D-ABFC-BD64A82EB128}" destId="{7B45802D-A97C-4DEA-893F-D7AA232927D1}" srcOrd="3" destOrd="0" presId="urn:microsoft.com/office/officeart/2008/layout/HorizontalMultiLevelHierarchy"/>
    <dgm:cxn modelId="{EFE3C48D-F83C-4D6E-A075-B9FF4A20A703}" type="presParOf" srcId="{7B45802D-A97C-4DEA-893F-D7AA232927D1}" destId="{6836D014-78A5-4666-B284-B5834F4A5E64}" srcOrd="0" destOrd="0" presId="urn:microsoft.com/office/officeart/2008/layout/HorizontalMultiLevelHierarchy"/>
    <dgm:cxn modelId="{A5AE6317-6C37-4275-AB14-E3F2CAB02DA0}" type="presParOf" srcId="{7B45802D-A97C-4DEA-893F-D7AA232927D1}" destId="{5013E658-987A-483F-9006-94CC1FAB6968}" srcOrd="1" destOrd="0" presId="urn:microsoft.com/office/officeart/2008/layout/HorizontalMultiLevelHierarchy"/>
    <dgm:cxn modelId="{69FBBDA4-3D05-4C2C-B106-5EF3F475440E}" type="presParOf" srcId="{5013E658-987A-483F-9006-94CC1FAB6968}" destId="{936BA019-F47C-491A-A1E6-E9DF3D0B2F2D}" srcOrd="0" destOrd="0" presId="urn:microsoft.com/office/officeart/2008/layout/HorizontalMultiLevelHierarchy"/>
    <dgm:cxn modelId="{B82955B6-5404-4E94-B243-9EC41A0944F1}" type="presParOf" srcId="{936BA019-F47C-491A-A1E6-E9DF3D0B2F2D}" destId="{6ABC229C-536E-4015-95E5-C825B6C4BB0B}" srcOrd="0" destOrd="0" presId="urn:microsoft.com/office/officeart/2008/layout/HorizontalMultiLevelHierarchy"/>
    <dgm:cxn modelId="{A85B2BD2-0F1F-4085-837D-D50260DE7A2E}" type="presParOf" srcId="{5013E658-987A-483F-9006-94CC1FAB6968}" destId="{CE1A8B8E-86A1-4FDF-BBA7-7D1E6DAE8F17}" srcOrd="1" destOrd="0" presId="urn:microsoft.com/office/officeart/2008/layout/HorizontalMultiLevelHierarchy"/>
    <dgm:cxn modelId="{78C3B494-AAF7-4ABE-A170-E565024084CA}" type="presParOf" srcId="{CE1A8B8E-86A1-4FDF-BBA7-7D1E6DAE8F17}" destId="{13B46C4F-D379-49D7-8933-04F856B3FBBF}" srcOrd="0" destOrd="0" presId="urn:microsoft.com/office/officeart/2008/layout/HorizontalMultiLevelHierarchy"/>
    <dgm:cxn modelId="{B17F656F-CE2B-463D-A1F3-5230BD90305C}" type="presParOf" srcId="{CE1A8B8E-86A1-4FDF-BBA7-7D1E6DAE8F17}" destId="{B4C94EE3-C444-4E11-89A2-DD4CBAE78F80}" srcOrd="1" destOrd="0" presId="urn:microsoft.com/office/officeart/2008/layout/HorizontalMultiLevelHierarchy"/>
    <dgm:cxn modelId="{CC9DD803-48BE-46C5-A9A4-AAE60F3B6FFA}" type="presParOf" srcId="{B1BF9CF8-B8FD-423D-ABFC-BD64A82EB128}" destId="{99B96105-EEF5-40DC-B2EE-46ECCE1A63C6}" srcOrd="4" destOrd="0" presId="urn:microsoft.com/office/officeart/2008/layout/HorizontalMultiLevelHierarchy"/>
    <dgm:cxn modelId="{7F64E5A0-4C2E-4437-AA39-6EF424319F0A}" type="presParOf" srcId="{99B96105-EEF5-40DC-B2EE-46ECCE1A63C6}" destId="{83471660-4850-4014-81B6-56A7F6534061}" srcOrd="0" destOrd="0" presId="urn:microsoft.com/office/officeart/2008/layout/HorizontalMultiLevelHierarchy"/>
    <dgm:cxn modelId="{F93C9615-DA1D-4BF6-A1CF-44C616F682FD}" type="presParOf" srcId="{B1BF9CF8-B8FD-423D-ABFC-BD64A82EB128}" destId="{70196E9A-0F11-40A2-AFDB-2595CAB38F6E}" srcOrd="5" destOrd="0" presId="urn:microsoft.com/office/officeart/2008/layout/HorizontalMultiLevelHierarchy"/>
    <dgm:cxn modelId="{D3151119-5671-4393-A49B-DC69BE9CDBF1}" type="presParOf" srcId="{70196E9A-0F11-40A2-AFDB-2595CAB38F6E}" destId="{B2E8E812-B51D-44AE-BE63-56698B774F49}" srcOrd="0" destOrd="0" presId="urn:microsoft.com/office/officeart/2008/layout/HorizontalMultiLevelHierarchy"/>
    <dgm:cxn modelId="{FC4D4074-B2DA-4408-AA11-B961A25EDBDB}" type="presParOf" srcId="{70196E9A-0F11-40A2-AFDB-2595CAB38F6E}" destId="{148CB8B1-6410-47E6-873F-9EAAF47E8D59}" srcOrd="1" destOrd="0" presId="urn:microsoft.com/office/officeart/2008/layout/HorizontalMultiLevelHierarchy"/>
    <dgm:cxn modelId="{F4D38F10-C66D-4498-8E46-DC40407B849A}" type="presParOf" srcId="{148CB8B1-6410-47E6-873F-9EAAF47E8D59}" destId="{06FF1601-74FA-4F69-9978-82AB7D870F0F}" srcOrd="0" destOrd="0" presId="urn:microsoft.com/office/officeart/2008/layout/HorizontalMultiLevelHierarchy"/>
    <dgm:cxn modelId="{845BA16A-731B-44A6-BE48-6478AC072058}" type="presParOf" srcId="{06FF1601-74FA-4F69-9978-82AB7D870F0F}" destId="{614461E4-B5C2-4EE4-BFAF-B0C0C016E7F5}" srcOrd="0" destOrd="0" presId="urn:microsoft.com/office/officeart/2008/layout/HorizontalMultiLevelHierarchy"/>
    <dgm:cxn modelId="{4D9804D7-3A2C-44F3-BFF5-F6DA8C25A0EA}" type="presParOf" srcId="{148CB8B1-6410-47E6-873F-9EAAF47E8D59}" destId="{57ABE6ED-2C06-477B-ADD4-D902D1C4AAFF}" srcOrd="1" destOrd="0" presId="urn:microsoft.com/office/officeart/2008/layout/HorizontalMultiLevelHierarchy"/>
    <dgm:cxn modelId="{8E23DC24-CA4A-475F-80B5-37FB2F47866B}" type="presParOf" srcId="{57ABE6ED-2C06-477B-ADD4-D902D1C4AAFF}" destId="{E2A6703C-1842-43B8-8739-8799C08149FF}" srcOrd="0" destOrd="0" presId="urn:microsoft.com/office/officeart/2008/layout/HorizontalMultiLevelHierarchy"/>
    <dgm:cxn modelId="{26BC3D8B-8018-4C1A-B596-2CCEACCDBCA4}" type="presParOf" srcId="{57ABE6ED-2C06-477B-ADD4-D902D1C4AAFF}" destId="{732B8F1A-B330-431A-9B1F-93B932135844}" srcOrd="1" destOrd="0" presId="urn:microsoft.com/office/officeart/2008/layout/HorizontalMultiLevelHierarchy"/>
    <dgm:cxn modelId="{F70780CF-8378-46B9-AD48-7645AD03AE14}" type="presParOf" srcId="{148CB8B1-6410-47E6-873F-9EAAF47E8D59}" destId="{C1940460-FDCC-4E88-BF62-DCFB5FA77325}" srcOrd="2" destOrd="0" presId="urn:microsoft.com/office/officeart/2008/layout/HorizontalMultiLevelHierarchy"/>
    <dgm:cxn modelId="{7113A33A-A227-4CA0-B82C-BDF925DB19F8}" type="presParOf" srcId="{C1940460-FDCC-4E88-BF62-DCFB5FA77325}" destId="{D8FF7BCA-2208-4E50-A80C-EF7CCF74A1C0}" srcOrd="0" destOrd="0" presId="urn:microsoft.com/office/officeart/2008/layout/HorizontalMultiLevelHierarchy"/>
    <dgm:cxn modelId="{F10EB9F7-0C54-4B49-AF47-49C78D81D770}" type="presParOf" srcId="{148CB8B1-6410-47E6-873F-9EAAF47E8D59}" destId="{09E765F6-45B5-4913-BBC0-237C94E56E87}" srcOrd="3" destOrd="0" presId="urn:microsoft.com/office/officeart/2008/layout/HorizontalMultiLevelHierarchy"/>
    <dgm:cxn modelId="{B645B0A2-F7BE-4B22-A15B-F6CBFEF8DF49}" type="presParOf" srcId="{09E765F6-45B5-4913-BBC0-237C94E56E87}" destId="{7352BB03-8AD1-4D55-8255-B7B762FAB2FA}" srcOrd="0" destOrd="0" presId="urn:microsoft.com/office/officeart/2008/layout/HorizontalMultiLevelHierarchy"/>
    <dgm:cxn modelId="{A8402A77-950E-4968-9FB7-85731317ABDC}" type="presParOf" srcId="{09E765F6-45B5-4913-BBC0-237C94E56E87}" destId="{562A2167-4BCF-48B2-9D63-43D9F4355C22}" srcOrd="1" destOrd="0" presId="urn:microsoft.com/office/officeart/2008/layout/HorizontalMultiLevelHierarchy"/>
    <dgm:cxn modelId="{C73C6A20-29FA-4816-9BB1-54180BC902C4}" type="presParOf" srcId="{08583BB8-E40C-4924-978E-F46873120C07}" destId="{C17CF997-7077-459E-9228-9B1C18915945}" srcOrd="6" destOrd="0" presId="urn:microsoft.com/office/officeart/2008/layout/HorizontalMultiLevelHierarchy"/>
    <dgm:cxn modelId="{4255B434-B424-44DC-AA41-022ED5A0C2E0}" type="presParOf" srcId="{C17CF997-7077-459E-9228-9B1C18915945}" destId="{C15BAC0C-B74F-4822-ABC3-4B957C511460}" srcOrd="0" destOrd="0" presId="urn:microsoft.com/office/officeart/2008/layout/HorizontalMultiLevelHierarchy"/>
    <dgm:cxn modelId="{63B7E032-A5F8-41EB-A06B-29B1771C85DC}" type="presParOf" srcId="{08583BB8-E40C-4924-978E-F46873120C07}" destId="{DB03102F-2C5B-4500-87F6-4972DE05D670}" srcOrd="7" destOrd="0" presId="urn:microsoft.com/office/officeart/2008/layout/HorizontalMultiLevelHierarchy"/>
    <dgm:cxn modelId="{1052D6FE-21F1-4A34-A8B2-13955F6E92ED}" type="presParOf" srcId="{DB03102F-2C5B-4500-87F6-4972DE05D670}" destId="{FA5EDFDE-0225-45F1-AB2C-657B06FCA591}" srcOrd="0" destOrd="0" presId="urn:microsoft.com/office/officeart/2008/layout/HorizontalMultiLevelHierarchy"/>
    <dgm:cxn modelId="{A7A12D18-70EB-4CC4-8D6B-2A6D834DBC4E}" type="presParOf" srcId="{DB03102F-2C5B-4500-87F6-4972DE05D670}" destId="{4DF2AD5B-2D13-42FF-9F62-13673AE80CFD}" srcOrd="1" destOrd="0" presId="urn:microsoft.com/office/officeart/2008/layout/HorizontalMultiLevelHierarchy"/>
    <dgm:cxn modelId="{925F9ACF-9B1F-407E-867C-A8FB21B30CE6}" type="presParOf" srcId="{4DF2AD5B-2D13-42FF-9F62-13673AE80CFD}" destId="{B93B66AA-B3E9-450F-A74F-A03D3C601C59}" srcOrd="0" destOrd="0" presId="urn:microsoft.com/office/officeart/2008/layout/HorizontalMultiLevelHierarchy"/>
    <dgm:cxn modelId="{E7A23CB9-3A76-4AF3-90AE-888BB8D33579}" type="presParOf" srcId="{B93B66AA-B3E9-450F-A74F-A03D3C601C59}" destId="{A861D1E8-17C4-4000-B2ED-3C7BAC8E1024}" srcOrd="0" destOrd="0" presId="urn:microsoft.com/office/officeart/2008/layout/HorizontalMultiLevelHierarchy"/>
    <dgm:cxn modelId="{C78F7BF6-5B69-44F5-8430-EE5BAADBD731}" type="presParOf" srcId="{4DF2AD5B-2D13-42FF-9F62-13673AE80CFD}" destId="{366E9EA8-7215-41EE-80A1-1F7529F23460}" srcOrd="1" destOrd="0" presId="urn:microsoft.com/office/officeart/2008/layout/HorizontalMultiLevelHierarchy"/>
    <dgm:cxn modelId="{66F9F0F1-D858-4C13-A27B-39B4DB0C3598}" type="presParOf" srcId="{366E9EA8-7215-41EE-80A1-1F7529F23460}" destId="{2864CCEC-C2AF-4342-8755-EC6A2888E784}" srcOrd="0" destOrd="0" presId="urn:microsoft.com/office/officeart/2008/layout/HorizontalMultiLevelHierarchy"/>
    <dgm:cxn modelId="{8EE6950D-5E81-46FF-8B40-E64FBD25C1CA}" type="presParOf" srcId="{366E9EA8-7215-41EE-80A1-1F7529F23460}" destId="{2E00F037-06E2-464E-BD72-311054720BCE}" srcOrd="1" destOrd="0" presId="urn:microsoft.com/office/officeart/2008/layout/HorizontalMultiLevelHierarchy"/>
    <dgm:cxn modelId="{9BF7A0C7-40FF-445F-B910-1CBC39C1D116}" type="presParOf" srcId="{08583BB8-E40C-4924-978E-F46873120C07}" destId="{4E07671B-AC72-4417-B32F-1D7BD925BA0F}" srcOrd="8" destOrd="0" presId="urn:microsoft.com/office/officeart/2008/layout/HorizontalMultiLevelHierarchy"/>
    <dgm:cxn modelId="{51235D44-24C6-4A2E-8726-A39104B939B8}" type="presParOf" srcId="{4E07671B-AC72-4417-B32F-1D7BD925BA0F}" destId="{E5F5BAFA-22FE-475F-B93F-7510104B156E}" srcOrd="0" destOrd="0" presId="urn:microsoft.com/office/officeart/2008/layout/HorizontalMultiLevelHierarchy"/>
    <dgm:cxn modelId="{5773D6CF-6BFA-4C54-BBE6-70D9C0EC8F34}" type="presParOf" srcId="{08583BB8-E40C-4924-978E-F46873120C07}" destId="{CA1FD9DD-C946-49B7-ACEE-6D1DD83837D0}" srcOrd="9" destOrd="0" presId="urn:microsoft.com/office/officeart/2008/layout/HorizontalMultiLevelHierarchy"/>
    <dgm:cxn modelId="{126864B9-9A70-47CB-9C19-F1E603F302A2}" type="presParOf" srcId="{CA1FD9DD-C946-49B7-ACEE-6D1DD83837D0}" destId="{56EE1633-69EE-4626-AABE-B7143480388D}" srcOrd="0" destOrd="0" presId="urn:microsoft.com/office/officeart/2008/layout/HorizontalMultiLevelHierarchy"/>
    <dgm:cxn modelId="{EAC90D07-0250-48A3-B2FB-EC47DF50BC72}"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2DE4F4-EFC0-4B3C-A4ED-D6825CBD060D}" type="doc">
      <dgm:prSet loTypeId="urn:microsoft.com/office/officeart/2005/8/layout/bList2#1" loCatId="list" qsTypeId="urn:microsoft.com/office/officeart/2005/8/quickstyle/3d3" qsCatId="3D" csTypeId="urn:microsoft.com/office/officeart/2005/8/colors/accent1_2" csCatId="accent1" phldr="1"/>
      <dgm:spPr/>
      <dgm:t>
        <a:bodyPr/>
        <a:lstStyle/>
        <a:p>
          <a:endParaRPr lang="en-US"/>
        </a:p>
      </dgm:t>
    </dgm:pt>
    <dgm:pt modelId="{89C83799-3D1D-437A-841B-5A6E2061CD9E}">
      <dgm:prSet phldrT="[Text]" custT="1"/>
      <dgm:spPr/>
      <dgm:t>
        <a:bodyPr/>
        <a:lstStyle/>
        <a:p>
          <a:pPr rtl="1"/>
          <a:r>
            <a:rPr lang="fa-IR" sz="2800" dirty="0">
              <a:solidFill>
                <a:srgbClr val="0000CC"/>
              </a:solidFill>
              <a:cs typeface="+mj-cs"/>
            </a:rPr>
            <a:t>مدار</a:t>
          </a:r>
          <a:r>
            <a:rPr lang="fa-IR" sz="1600" dirty="0">
              <a:cs typeface="+mj-cs"/>
            </a:rPr>
            <a:t> </a:t>
          </a:r>
          <a:r>
            <a:rPr lang="fa-IR" sz="2800" dirty="0">
              <a:solidFill>
                <a:srgbClr val="0000CC"/>
              </a:solidFill>
              <a:cs typeface="+mj-cs"/>
            </a:rPr>
            <a:t>مجتمع</a:t>
          </a:r>
          <a:r>
            <a:rPr lang="fa-IR" sz="1600" dirty="0">
              <a:cs typeface="+mj-cs"/>
            </a:rPr>
            <a:t> </a:t>
          </a:r>
          <a:r>
            <a:rPr lang="fa-IR" sz="2800" dirty="0">
              <a:solidFill>
                <a:srgbClr val="0000CC"/>
              </a:solidFill>
              <a:cs typeface="+mj-cs"/>
            </a:rPr>
            <a:t>نوری</a:t>
          </a:r>
          <a:endParaRPr lang="en-US" sz="2800" dirty="0">
            <a:solidFill>
              <a:srgbClr val="0000CC"/>
            </a:solidFill>
            <a:cs typeface="+mj-cs"/>
          </a:endParaRPr>
        </a:p>
      </dgm:t>
    </dgm:pt>
    <dgm:pt modelId="{8BCBB1DF-FC26-4ACA-B244-BD7D31DC1534}" type="parTrans" cxnId="{6B7EA25F-7362-422D-9668-C102E2C41495}">
      <dgm:prSet/>
      <dgm:spPr/>
      <dgm:t>
        <a:bodyPr/>
        <a:lstStyle/>
        <a:p>
          <a:endParaRPr lang="en-US"/>
        </a:p>
      </dgm:t>
    </dgm:pt>
    <dgm:pt modelId="{2F40636B-4780-4954-BBD6-BECA09D1C099}" type="sibTrans" cxnId="{6B7EA25F-7362-422D-9668-C102E2C41495}">
      <dgm:prSet/>
      <dgm:spPr/>
      <dgm:t>
        <a:bodyPr/>
        <a:lstStyle/>
        <a:p>
          <a:endParaRPr lang="en-US"/>
        </a:p>
      </dgm:t>
    </dgm:pt>
    <dgm:pt modelId="{A9DE08E1-06C8-49B8-A988-C72B97DE1091}">
      <dgm:prSet phldrT="[Text]" custT="1"/>
      <dgm:spPr/>
      <dgm:t>
        <a:bodyPr/>
        <a:lstStyle/>
        <a:p>
          <a:pPr rtl="1"/>
          <a:r>
            <a:rPr lang="fa-IR" sz="1800" dirty="0">
              <a:cs typeface="+mj-cs"/>
            </a:rPr>
            <a:t>فوتون</a:t>
          </a:r>
          <a:endParaRPr lang="en-US" sz="1800" dirty="0">
            <a:cs typeface="+mj-cs"/>
          </a:endParaRPr>
        </a:p>
      </dgm:t>
    </dgm:pt>
    <dgm:pt modelId="{C851C067-9AF1-4001-91E4-2A512FE85D5A}" type="parTrans" cxnId="{90B23A5C-263D-4405-A6C6-C67EAE20F0EC}">
      <dgm:prSet/>
      <dgm:spPr/>
      <dgm:t>
        <a:bodyPr/>
        <a:lstStyle/>
        <a:p>
          <a:endParaRPr lang="en-US"/>
        </a:p>
      </dgm:t>
    </dgm:pt>
    <dgm:pt modelId="{0CBFC6FE-184D-4D8E-B8E7-B439959BA0DC}" type="sibTrans" cxnId="{90B23A5C-263D-4405-A6C6-C67EAE20F0EC}">
      <dgm:prSet/>
      <dgm:spPr/>
      <dgm:t>
        <a:bodyPr/>
        <a:lstStyle/>
        <a:p>
          <a:endParaRPr lang="en-US"/>
        </a:p>
      </dgm:t>
    </dgm:pt>
    <dgm:pt modelId="{CCE696BD-B918-40DB-AC66-388E5CFE7EE4}">
      <dgm:prSet phldrT="[Text]" custT="1"/>
      <dgm:spPr/>
      <dgm:t>
        <a:bodyPr/>
        <a:lstStyle/>
        <a:p>
          <a:pPr rtl="1"/>
          <a:r>
            <a:rPr lang="fa-IR" sz="1800" dirty="0">
              <a:cs typeface="+mj-cs"/>
            </a:rPr>
            <a:t>فیبر نوری</a:t>
          </a:r>
          <a:endParaRPr lang="en-US" sz="1800" dirty="0">
            <a:cs typeface="+mj-cs"/>
          </a:endParaRPr>
        </a:p>
      </dgm:t>
    </dgm:pt>
    <dgm:pt modelId="{84CF51A6-0888-4E46-B99A-5AD2ED5E9669}" type="parTrans" cxnId="{517136DD-9FCC-4E49-8563-6E6F00C6D529}">
      <dgm:prSet/>
      <dgm:spPr/>
      <dgm:t>
        <a:bodyPr/>
        <a:lstStyle/>
        <a:p>
          <a:endParaRPr lang="en-US"/>
        </a:p>
      </dgm:t>
    </dgm:pt>
    <dgm:pt modelId="{B5E0D3C5-1FBB-4B41-8EE9-932CAAA04FFA}" type="sibTrans" cxnId="{517136DD-9FCC-4E49-8563-6E6F00C6D529}">
      <dgm:prSet/>
      <dgm:spPr/>
      <dgm:t>
        <a:bodyPr/>
        <a:lstStyle/>
        <a:p>
          <a:endParaRPr lang="en-US"/>
        </a:p>
      </dgm:t>
    </dgm:pt>
    <dgm:pt modelId="{822FC2E4-0E1C-4B89-8C62-4B802A5165C9}">
      <dgm:prSet phldrT="[Text]" custT="1"/>
      <dgm:spPr/>
      <dgm:t>
        <a:bodyPr/>
        <a:lstStyle/>
        <a:p>
          <a:pPr rtl="1"/>
          <a:r>
            <a:rPr lang="fa-IR" sz="1800" dirty="0">
              <a:cs typeface="+mj-cs"/>
            </a:rPr>
            <a:t>ادوات پسیو نوری همچون موجبرها، فوتونیک کریستال ، ماخ زندر، کوپلر، مشددها و ...</a:t>
          </a:r>
        </a:p>
      </dgm:t>
    </dgm:pt>
    <dgm:pt modelId="{FFE72FEF-6BFF-45A7-9981-9D2301B57AE3}" type="parTrans" cxnId="{0D617F6A-45BC-4C79-A03A-87D41653221B}">
      <dgm:prSet/>
      <dgm:spPr/>
      <dgm:t>
        <a:bodyPr/>
        <a:lstStyle/>
        <a:p>
          <a:endParaRPr lang="en-US"/>
        </a:p>
      </dgm:t>
    </dgm:pt>
    <dgm:pt modelId="{4C96B080-7DBC-453D-A4E3-5313A8DBBD9F}" type="sibTrans" cxnId="{0D617F6A-45BC-4C79-A03A-87D41653221B}">
      <dgm:prSet/>
      <dgm:spPr/>
      <dgm:t>
        <a:bodyPr/>
        <a:lstStyle/>
        <a:p>
          <a:endParaRPr lang="en-US"/>
        </a:p>
      </dgm:t>
    </dgm:pt>
    <dgm:pt modelId="{61C743EC-6918-49C9-B8B9-8D6964453EDB}">
      <dgm:prSet phldrT="[Text]" custT="1"/>
      <dgm:spPr/>
      <dgm:t>
        <a:bodyPr/>
        <a:lstStyle/>
        <a:p>
          <a:pPr rtl="1"/>
          <a:r>
            <a:rPr lang="fa-IR" sz="2800" dirty="0">
              <a:solidFill>
                <a:srgbClr val="0000CC"/>
              </a:solidFill>
              <a:cs typeface="+mj-cs"/>
            </a:rPr>
            <a:t>الکترونیک</a:t>
          </a:r>
          <a:endParaRPr lang="en-US" sz="2800" dirty="0">
            <a:solidFill>
              <a:srgbClr val="0000CC"/>
            </a:solidFill>
            <a:cs typeface="+mj-cs"/>
          </a:endParaRPr>
        </a:p>
      </dgm:t>
    </dgm:pt>
    <dgm:pt modelId="{4DBD9C4E-5F44-4718-859F-3F8E4AEBDCD4}" type="parTrans" cxnId="{7BCCC1E3-4D07-4F09-8C44-B2F5D23B443F}">
      <dgm:prSet/>
      <dgm:spPr/>
      <dgm:t>
        <a:bodyPr/>
        <a:lstStyle/>
        <a:p>
          <a:endParaRPr lang="en-US"/>
        </a:p>
      </dgm:t>
    </dgm:pt>
    <dgm:pt modelId="{4715AB21-8BF2-45DC-8F01-B161C8BF4DAE}" type="sibTrans" cxnId="{7BCCC1E3-4D07-4F09-8C44-B2F5D23B443F}">
      <dgm:prSet/>
      <dgm:spPr/>
      <dgm:t>
        <a:bodyPr/>
        <a:lstStyle/>
        <a:p>
          <a:endParaRPr lang="en-US"/>
        </a:p>
      </dgm:t>
    </dgm:pt>
    <dgm:pt modelId="{449DCBEA-F4C3-43DF-ACDA-FCC60FBF9401}">
      <dgm:prSet phldrT="[Text]" custT="1"/>
      <dgm:spPr/>
      <dgm:t>
        <a:bodyPr/>
        <a:lstStyle/>
        <a:p>
          <a:pPr rtl="1"/>
          <a:r>
            <a:rPr lang="fa-IR" sz="1800" dirty="0">
              <a:cs typeface="+mj-cs"/>
            </a:rPr>
            <a:t>الکترون</a:t>
          </a:r>
          <a:endParaRPr lang="en-US" sz="1800" dirty="0">
            <a:cs typeface="+mj-cs"/>
          </a:endParaRPr>
        </a:p>
      </dgm:t>
    </dgm:pt>
    <dgm:pt modelId="{5EC7092C-066A-437B-B417-06AD14305B18}" type="parTrans" cxnId="{D7EB87ED-9D10-460F-85B3-C18366AF3782}">
      <dgm:prSet/>
      <dgm:spPr/>
      <dgm:t>
        <a:bodyPr/>
        <a:lstStyle/>
        <a:p>
          <a:endParaRPr lang="en-US"/>
        </a:p>
      </dgm:t>
    </dgm:pt>
    <dgm:pt modelId="{25B69E51-2B37-4F99-A9FD-CA32B9874BD5}" type="sibTrans" cxnId="{D7EB87ED-9D10-460F-85B3-C18366AF3782}">
      <dgm:prSet/>
      <dgm:spPr/>
      <dgm:t>
        <a:bodyPr/>
        <a:lstStyle/>
        <a:p>
          <a:endParaRPr lang="en-US"/>
        </a:p>
      </dgm:t>
    </dgm:pt>
    <dgm:pt modelId="{41519C7E-3BFF-48AC-BD3F-924DC5D170AF}">
      <dgm:prSet phldrT="[Text]" custT="1"/>
      <dgm:spPr/>
      <dgm:t>
        <a:bodyPr/>
        <a:lstStyle/>
        <a:p>
          <a:pPr rtl="1"/>
          <a:r>
            <a:rPr lang="fa-IR" sz="1800" dirty="0">
              <a:cs typeface="+mj-cs"/>
            </a:rPr>
            <a:t>سیم</a:t>
          </a:r>
          <a:endParaRPr lang="en-US" sz="1800" dirty="0">
            <a:cs typeface="+mj-cs"/>
          </a:endParaRPr>
        </a:p>
      </dgm:t>
    </dgm:pt>
    <dgm:pt modelId="{44265C83-07E7-4742-8511-1E45DEA6E755}" type="parTrans" cxnId="{887DF08A-7979-470C-A2F9-8DE3B3E41225}">
      <dgm:prSet/>
      <dgm:spPr/>
      <dgm:t>
        <a:bodyPr/>
        <a:lstStyle/>
        <a:p>
          <a:endParaRPr lang="en-US"/>
        </a:p>
      </dgm:t>
    </dgm:pt>
    <dgm:pt modelId="{73925170-AEE7-46AE-AE61-F4840306A348}" type="sibTrans" cxnId="{887DF08A-7979-470C-A2F9-8DE3B3E41225}">
      <dgm:prSet/>
      <dgm:spPr/>
      <dgm:t>
        <a:bodyPr/>
        <a:lstStyle/>
        <a:p>
          <a:endParaRPr lang="en-US"/>
        </a:p>
      </dgm:t>
    </dgm:pt>
    <dgm:pt modelId="{FC86D382-1B1B-4B2E-9885-E2C1E193D19C}">
      <dgm:prSet phldrT="[Text]" custT="1"/>
      <dgm:spPr/>
      <dgm:t>
        <a:bodyPr/>
        <a:lstStyle/>
        <a:p>
          <a:pPr rtl="1"/>
          <a:r>
            <a:rPr lang="fa-IR" sz="1800" dirty="0">
              <a:cs typeface="+mj-cs"/>
            </a:rPr>
            <a:t>ادوات پسیو همچون مقاومت، دیود و ...</a:t>
          </a:r>
          <a:endParaRPr lang="en-US" sz="1800" dirty="0">
            <a:cs typeface="+mj-cs"/>
          </a:endParaRPr>
        </a:p>
      </dgm:t>
    </dgm:pt>
    <dgm:pt modelId="{109CD665-38CC-4B00-A35B-FFBB98A11241}" type="parTrans" cxnId="{D1888D25-0C33-4A48-8955-328A200F3FD3}">
      <dgm:prSet/>
      <dgm:spPr/>
      <dgm:t>
        <a:bodyPr/>
        <a:lstStyle/>
        <a:p>
          <a:endParaRPr lang="en-US"/>
        </a:p>
      </dgm:t>
    </dgm:pt>
    <dgm:pt modelId="{956D1A60-15B6-4315-9DF4-A66746B063CD}" type="sibTrans" cxnId="{D1888D25-0C33-4A48-8955-328A200F3FD3}">
      <dgm:prSet/>
      <dgm:spPr/>
      <dgm:t>
        <a:bodyPr/>
        <a:lstStyle/>
        <a:p>
          <a:endParaRPr lang="en-US"/>
        </a:p>
      </dgm:t>
    </dgm:pt>
    <dgm:pt modelId="{1B7DD998-FC88-4F19-8F44-4ED864CC5C22}">
      <dgm:prSet phldrT="[Text]" custT="1"/>
      <dgm:spPr/>
      <dgm:t>
        <a:bodyPr/>
        <a:lstStyle/>
        <a:p>
          <a:pPr rtl="1"/>
          <a:r>
            <a:rPr lang="fa-IR" sz="1800" dirty="0">
              <a:cs typeface="+mj-cs"/>
            </a:rPr>
            <a:t>سوییچها و ترانزیستورهای تمام نوری، تقویت کننده ها</a:t>
          </a:r>
        </a:p>
      </dgm:t>
    </dgm:pt>
    <dgm:pt modelId="{307604BF-C489-43A2-87B4-A1C7A1E563A1}" type="parTrans" cxnId="{EE419E51-C54F-44BA-8F28-B157DE73693A}">
      <dgm:prSet/>
      <dgm:spPr/>
      <dgm:t>
        <a:bodyPr/>
        <a:lstStyle/>
        <a:p>
          <a:endParaRPr lang="en-US"/>
        </a:p>
      </dgm:t>
    </dgm:pt>
    <dgm:pt modelId="{EC9620D3-F5B8-47CB-8B37-B48DF66A9973}" type="sibTrans" cxnId="{EE419E51-C54F-44BA-8F28-B157DE73693A}">
      <dgm:prSet/>
      <dgm:spPr/>
      <dgm:t>
        <a:bodyPr/>
        <a:lstStyle/>
        <a:p>
          <a:endParaRPr lang="en-US"/>
        </a:p>
      </dgm:t>
    </dgm:pt>
    <dgm:pt modelId="{E9D389EF-86D4-449C-B54B-534F3434176E}">
      <dgm:prSet phldrT="[Text]" custT="1"/>
      <dgm:spPr/>
      <dgm:t>
        <a:bodyPr/>
        <a:lstStyle/>
        <a:p>
          <a:pPr rtl="1"/>
          <a:r>
            <a:rPr lang="fa-IR" sz="1800" dirty="0">
              <a:cs typeface="+mj-cs"/>
            </a:rPr>
            <a:t>ادوات اکتیو همچون ترانزیستور</a:t>
          </a:r>
          <a:endParaRPr lang="en-US" sz="1800" dirty="0">
            <a:cs typeface="+mj-cs"/>
          </a:endParaRPr>
        </a:p>
      </dgm:t>
    </dgm:pt>
    <dgm:pt modelId="{5381C7E7-EF57-4619-8B09-1AE611906B6C}" type="parTrans" cxnId="{0A244DC5-0AB9-4DAF-821D-3F73F2F90B22}">
      <dgm:prSet/>
      <dgm:spPr/>
      <dgm:t>
        <a:bodyPr/>
        <a:lstStyle/>
        <a:p>
          <a:endParaRPr lang="en-US"/>
        </a:p>
      </dgm:t>
    </dgm:pt>
    <dgm:pt modelId="{DF2967A2-0227-40B3-A6F8-833AA0723475}" type="sibTrans" cxnId="{0A244DC5-0AB9-4DAF-821D-3F73F2F90B22}">
      <dgm:prSet/>
      <dgm:spPr/>
      <dgm:t>
        <a:bodyPr/>
        <a:lstStyle/>
        <a:p>
          <a:endParaRPr lang="en-US"/>
        </a:p>
      </dgm:t>
    </dgm:pt>
    <dgm:pt modelId="{F5794432-51E9-4223-A083-1AE458BE16C1}">
      <dgm:prSet phldrT="[Text]" custT="1"/>
      <dgm:spPr/>
      <dgm:t>
        <a:bodyPr/>
        <a:lstStyle/>
        <a:p>
          <a:pPr rtl="1"/>
          <a:endParaRPr lang="en-US" sz="1800" dirty="0">
            <a:cs typeface="+mj-cs"/>
          </a:endParaRPr>
        </a:p>
      </dgm:t>
    </dgm:pt>
    <dgm:pt modelId="{3BF12640-87A6-419F-8568-7C8BC615418F}" type="parTrans" cxnId="{B5D028C1-7EDC-4FCF-893A-78AA3BAD594D}">
      <dgm:prSet/>
      <dgm:spPr/>
      <dgm:t>
        <a:bodyPr/>
        <a:lstStyle/>
        <a:p>
          <a:endParaRPr lang="en-US"/>
        </a:p>
      </dgm:t>
    </dgm:pt>
    <dgm:pt modelId="{055E3BAC-379F-4A08-A31D-006C88DE8B03}" type="sibTrans" cxnId="{B5D028C1-7EDC-4FCF-893A-78AA3BAD594D}">
      <dgm:prSet/>
      <dgm:spPr/>
      <dgm:t>
        <a:bodyPr/>
        <a:lstStyle/>
        <a:p>
          <a:endParaRPr lang="en-US"/>
        </a:p>
      </dgm:t>
    </dgm:pt>
    <dgm:pt modelId="{7B3E156A-3312-44F3-A217-6B22664E5B7C}" type="pres">
      <dgm:prSet presAssocID="{AE2DE4F4-EFC0-4B3C-A4ED-D6825CBD060D}" presName="diagram" presStyleCnt="0">
        <dgm:presLayoutVars>
          <dgm:dir/>
          <dgm:animLvl val="lvl"/>
          <dgm:resizeHandles val="exact"/>
        </dgm:presLayoutVars>
      </dgm:prSet>
      <dgm:spPr/>
    </dgm:pt>
    <dgm:pt modelId="{795B4E02-9C74-491E-ADCE-5288F0C35C68}" type="pres">
      <dgm:prSet presAssocID="{89C83799-3D1D-437A-841B-5A6E2061CD9E}" presName="compNode" presStyleCnt="0"/>
      <dgm:spPr/>
    </dgm:pt>
    <dgm:pt modelId="{51761132-997F-4578-AFB1-238E9293C242}" type="pres">
      <dgm:prSet presAssocID="{89C83799-3D1D-437A-841B-5A6E2061CD9E}" presName="childRect" presStyleLbl="bgAcc1" presStyleIdx="0" presStyleCnt="2">
        <dgm:presLayoutVars>
          <dgm:bulletEnabled val="1"/>
        </dgm:presLayoutVars>
      </dgm:prSet>
      <dgm:spPr/>
    </dgm:pt>
    <dgm:pt modelId="{F2AD6750-CAD3-434E-A6C1-6793008342AE}" type="pres">
      <dgm:prSet presAssocID="{89C83799-3D1D-437A-841B-5A6E2061CD9E}" presName="parentText" presStyleLbl="node1" presStyleIdx="0" presStyleCnt="0">
        <dgm:presLayoutVars>
          <dgm:chMax val="0"/>
          <dgm:bulletEnabled val="1"/>
        </dgm:presLayoutVars>
      </dgm:prSet>
      <dgm:spPr/>
    </dgm:pt>
    <dgm:pt modelId="{3EB78526-9A1A-4637-B398-2A9DD5103ADD}" type="pres">
      <dgm:prSet presAssocID="{89C83799-3D1D-437A-841B-5A6E2061CD9E}" presName="parentRect" presStyleLbl="alignNode1" presStyleIdx="0" presStyleCnt="2"/>
      <dgm:spPr/>
    </dgm:pt>
    <dgm:pt modelId="{233D8C2F-DF60-4969-BB16-9C605E7EFB97}" type="pres">
      <dgm:prSet presAssocID="{89C83799-3D1D-437A-841B-5A6E2061CD9E}" presName="adorn" presStyleLbl="fgAccFollow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43000" r="-43000"/>
          </a:stretch>
        </a:blipFill>
      </dgm:spPr>
    </dgm:pt>
    <dgm:pt modelId="{69E01505-8C21-4C51-9D8E-D74725909872}" type="pres">
      <dgm:prSet presAssocID="{2F40636B-4780-4954-BBD6-BECA09D1C099}" presName="sibTrans" presStyleLbl="sibTrans2D1" presStyleIdx="0" presStyleCnt="0"/>
      <dgm:spPr/>
    </dgm:pt>
    <dgm:pt modelId="{D53BA34A-82A8-410E-B768-3EA0CEF1AFE5}" type="pres">
      <dgm:prSet presAssocID="{61C743EC-6918-49C9-B8B9-8D6964453EDB}" presName="compNode" presStyleCnt="0"/>
      <dgm:spPr/>
    </dgm:pt>
    <dgm:pt modelId="{B81D49D5-C066-4BF1-B677-D8CB1BD49E62}" type="pres">
      <dgm:prSet presAssocID="{61C743EC-6918-49C9-B8B9-8D6964453EDB}" presName="childRect" presStyleLbl="bgAcc1" presStyleIdx="1" presStyleCnt="2">
        <dgm:presLayoutVars>
          <dgm:bulletEnabled val="1"/>
        </dgm:presLayoutVars>
      </dgm:prSet>
      <dgm:spPr/>
    </dgm:pt>
    <dgm:pt modelId="{E1F1BD4F-724F-4677-B072-5B732698A1D4}" type="pres">
      <dgm:prSet presAssocID="{61C743EC-6918-49C9-B8B9-8D6964453EDB}" presName="parentText" presStyleLbl="node1" presStyleIdx="0" presStyleCnt="0">
        <dgm:presLayoutVars>
          <dgm:chMax val="0"/>
          <dgm:bulletEnabled val="1"/>
        </dgm:presLayoutVars>
      </dgm:prSet>
      <dgm:spPr/>
    </dgm:pt>
    <dgm:pt modelId="{6EDDFC16-F84E-4EA3-A515-7C1F3CD9CEA8}" type="pres">
      <dgm:prSet presAssocID="{61C743EC-6918-49C9-B8B9-8D6964453EDB}" presName="parentRect" presStyleLbl="alignNode1" presStyleIdx="1" presStyleCnt="2"/>
      <dgm:spPr/>
    </dgm:pt>
    <dgm:pt modelId="{B5C89D81-1F01-4676-8E14-39DB4812B118}" type="pres">
      <dgm:prSet presAssocID="{61C743EC-6918-49C9-B8B9-8D6964453EDB}" presName="adorn" presStyleLbl="fgAccFollow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Lst>
  <dgm:cxnLst>
    <dgm:cxn modelId="{74875F07-CF2E-41F3-932E-617359E14102}" type="presOf" srcId="{A9DE08E1-06C8-49B8-A988-C72B97DE1091}" destId="{51761132-997F-4578-AFB1-238E9293C242}" srcOrd="0" destOrd="0" presId="urn:microsoft.com/office/officeart/2005/8/layout/bList2#1"/>
    <dgm:cxn modelId="{02CB561F-DC26-4F39-B535-F78AC2F876EC}" type="presOf" srcId="{61C743EC-6918-49C9-B8B9-8D6964453EDB}" destId="{6EDDFC16-F84E-4EA3-A515-7C1F3CD9CEA8}" srcOrd="1" destOrd="0" presId="urn:microsoft.com/office/officeart/2005/8/layout/bList2#1"/>
    <dgm:cxn modelId="{D1888D25-0C33-4A48-8955-328A200F3FD3}" srcId="{61C743EC-6918-49C9-B8B9-8D6964453EDB}" destId="{FC86D382-1B1B-4B2E-9885-E2C1E193D19C}" srcOrd="2" destOrd="0" parTransId="{109CD665-38CC-4B00-A35B-FFBB98A11241}" sibTransId="{956D1A60-15B6-4315-9DF4-A66746B063CD}"/>
    <dgm:cxn modelId="{F2F3D42C-2AA7-4413-B725-EE277DD5C03C}" type="presOf" srcId="{2F40636B-4780-4954-BBD6-BECA09D1C099}" destId="{69E01505-8C21-4C51-9D8E-D74725909872}" srcOrd="0" destOrd="0" presId="urn:microsoft.com/office/officeart/2005/8/layout/bList2#1"/>
    <dgm:cxn modelId="{90B23A5C-263D-4405-A6C6-C67EAE20F0EC}" srcId="{89C83799-3D1D-437A-841B-5A6E2061CD9E}" destId="{A9DE08E1-06C8-49B8-A988-C72B97DE1091}" srcOrd="0" destOrd="0" parTransId="{C851C067-9AF1-4001-91E4-2A512FE85D5A}" sibTransId="{0CBFC6FE-184D-4D8E-B8E7-B439959BA0DC}"/>
    <dgm:cxn modelId="{6B7EA25F-7362-422D-9668-C102E2C41495}" srcId="{AE2DE4F4-EFC0-4B3C-A4ED-D6825CBD060D}" destId="{89C83799-3D1D-437A-841B-5A6E2061CD9E}" srcOrd="0" destOrd="0" parTransId="{8BCBB1DF-FC26-4ACA-B244-BD7D31DC1534}" sibTransId="{2F40636B-4780-4954-BBD6-BECA09D1C099}"/>
    <dgm:cxn modelId="{4AA4A062-5B11-400D-A768-0E12F5D0457F}" type="presOf" srcId="{449DCBEA-F4C3-43DF-ACDA-FCC60FBF9401}" destId="{B81D49D5-C066-4BF1-B677-D8CB1BD49E62}" srcOrd="0" destOrd="0" presId="urn:microsoft.com/office/officeart/2005/8/layout/bList2#1"/>
    <dgm:cxn modelId="{96DC9768-8839-4381-B02A-3C6C062B4C56}" type="presOf" srcId="{1B7DD998-FC88-4F19-8F44-4ED864CC5C22}" destId="{51761132-997F-4578-AFB1-238E9293C242}" srcOrd="0" destOrd="3" presId="urn:microsoft.com/office/officeart/2005/8/layout/bList2#1"/>
    <dgm:cxn modelId="{AD896A6A-F00E-4389-B4DF-64D2C2E4CC88}" type="presOf" srcId="{89C83799-3D1D-437A-841B-5A6E2061CD9E}" destId="{F2AD6750-CAD3-434E-A6C1-6793008342AE}" srcOrd="0" destOrd="0" presId="urn:microsoft.com/office/officeart/2005/8/layout/bList2#1"/>
    <dgm:cxn modelId="{0D617F6A-45BC-4C79-A03A-87D41653221B}" srcId="{89C83799-3D1D-437A-841B-5A6E2061CD9E}" destId="{822FC2E4-0E1C-4B89-8C62-4B802A5165C9}" srcOrd="2" destOrd="0" parTransId="{FFE72FEF-6BFF-45A7-9981-9D2301B57AE3}" sibTransId="{4C96B080-7DBC-453D-A4E3-5313A8DBBD9F}"/>
    <dgm:cxn modelId="{F19B704B-B3FB-4FC3-AC22-75C6D8DC2310}" type="presOf" srcId="{822FC2E4-0E1C-4B89-8C62-4B802A5165C9}" destId="{51761132-997F-4578-AFB1-238E9293C242}" srcOrd="0" destOrd="2" presId="urn:microsoft.com/office/officeart/2005/8/layout/bList2#1"/>
    <dgm:cxn modelId="{F0E1144C-4F1C-43C2-92C4-08E7CC3F3B94}" type="presOf" srcId="{CCE696BD-B918-40DB-AC66-388E5CFE7EE4}" destId="{51761132-997F-4578-AFB1-238E9293C242}" srcOrd="0" destOrd="1" presId="urn:microsoft.com/office/officeart/2005/8/layout/bList2#1"/>
    <dgm:cxn modelId="{F0274F50-28CC-454D-824E-1600D0A92316}" type="presOf" srcId="{89C83799-3D1D-437A-841B-5A6E2061CD9E}" destId="{3EB78526-9A1A-4637-B398-2A9DD5103ADD}" srcOrd="1" destOrd="0" presId="urn:microsoft.com/office/officeart/2005/8/layout/bList2#1"/>
    <dgm:cxn modelId="{EE419E51-C54F-44BA-8F28-B157DE73693A}" srcId="{89C83799-3D1D-437A-841B-5A6E2061CD9E}" destId="{1B7DD998-FC88-4F19-8F44-4ED864CC5C22}" srcOrd="3" destOrd="0" parTransId="{307604BF-C489-43A2-87B4-A1C7A1E563A1}" sibTransId="{EC9620D3-F5B8-47CB-8B37-B48DF66A9973}"/>
    <dgm:cxn modelId="{887DF08A-7979-470C-A2F9-8DE3B3E41225}" srcId="{61C743EC-6918-49C9-B8B9-8D6964453EDB}" destId="{41519C7E-3BFF-48AC-BD3F-924DC5D170AF}" srcOrd="1" destOrd="0" parTransId="{44265C83-07E7-4742-8511-1E45DEA6E755}" sibTransId="{73925170-AEE7-46AE-AE61-F4840306A348}"/>
    <dgm:cxn modelId="{A717708C-4C81-4F56-9661-FC3BA1FD19F1}" type="presOf" srcId="{61C743EC-6918-49C9-B8B9-8D6964453EDB}" destId="{E1F1BD4F-724F-4677-B072-5B732698A1D4}" srcOrd="0" destOrd="0" presId="urn:microsoft.com/office/officeart/2005/8/layout/bList2#1"/>
    <dgm:cxn modelId="{92932098-4C11-4BDA-937E-674C358832BF}" type="presOf" srcId="{F5794432-51E9-4223-A083-1AE458BE16C1}" destId="{B81D49D5-C066-4BF1-B677-D8CB1BD49E62}" srcOrd="0" destOrd="3" presId="urn:microsoft.com/office/officeart/2005/8/layout/bList2#1"/>
    <dgm:cxn modelId="{8CDA86C0-D718-4238-98F4-C16A6C20803A}" type="presOf" srcId="{AE2DE4F4-EFC0-4B3C-A4ED-D6825CBD060D}" destId="{7B3E156A-3312-44F3-A217-6B22664E5B7C}" srcOrd="0" destOrd="0" presId="urn:microsoft.com/office/officeart/2005/8/layout/bList2#1"/>
    <dgm:cxn modelId="{B5D028C1-7EDC-4FCF-893A-78AA3BAD594D}" srcId="{61C743EC-6918-49C9-B8B9-8D6964453EDB}" destId="{F5794432-51E9-4223-A083-1AE458BE16C1}" srcOrd="3" destOrd="0" parTransId="{3BF12640-87A6-419F-8568-7C8BC615418F}" sibTransId="{055E3BAC-379F-4A08-A31D-006C88DE8B03}"/>
    <dgm:cxn modelId="{0A244DC5-0AB9-4DAF-821D-3F73F2F90B22}" srcId="{61C743EC-6918-49C9-B8B9-8D6964453EDB}" destId="{E9D389EF-86D4-449C-B54B-534F3434176E}" srcOrd="4" destOrd="0" parTransId="{5381C7E7-EF57-4619-8B09-1AE611906B6C}" sibTransId="{DF2967A2-0227-40B3-A6F8-833AA0723475}"/>
    <dgm:cxn modelId="{75B20FCE-BD35-4F73-912E-106C9D8579C5}" type="presOf" srcId="{FC86D382-1B1B-4B2E-9885-E2C1E193D19C}" destId="{B81D49D5-C066-4BF1-B677-D8CB1BD49E62}" srcOrd="0" destOrd="2" presId="urn:microsoft.com/office/officeart/2005/8/layout/bList2#1"/>
    <dgm:cxn modelId="{517136DD-9FCC-4E49-8563-6E6F00C6D529}" srcId="{89C83799-3D1D-437A-841B-5A6E2061CD9E}" destId="{CCE696BD-B918-40DB-AC66-388E5CFE7EE4}" srcOrd="1" destOrd="0" parTransId="{84CF51A6-0888-4E46-B99A-5AD2ED5E9669}" sibTransId="{B5E0D3C5-1FBB-4B41-8EE9-932CAAA04FFA}"/>
    <dgm:cxn modelId="{7BCCC1E3-4D07-4F09-8C44-B2F5D23B443F}" srcId="{AE2DE4F4-EFC0-4B3C-A4ED-D6825CBD060D}" destId="{61C743EC-6918-49C9-B8B9-8D6964453EDB}" srcOrd="1" destOrd="0" parTransId="{4DBD9C4E-5F44-4718-859F-3F8E4AEBDCD4}" sibTransId="{4715AB21-8BF2-45DC-8F01-B161C8BF4DAE}"/>
    <dgm:cxn modelId="{D7EB87ED-9D10-460F-85B3-C18366AF3782}" srcId="{61C743EC-6918-49C9-B8B9-8D6964453EDB}" destId="{449DCBEA-F4C3-43DF-ACDA-FCC60FBF9401}" srcOrd="0" destOrd="0" parTransId="{5EC7092C-066A-437B-B417-06AD14305B18}" sibTransId="{25B69E51-2B37-4F99-A9FD-CA32B9874BD5}"/>
    <dgm:cxn modelId="{119977F4-CB8B-43F8-B7D3-C45DFE33E774}" type="presOf" srcId="{41519C7E-3BFF-48AC-BD3F-924DC5D170AF}" destId="{B81D49D5-C066-4BF1-B677-D8CB1BD49E62}" srcOrd="0" destOrd="1" presId="urn:microsoft.com/office/officeart/2005/8/layout/bList2#1"/>
    <dgm:cxn modelId="{72C6F0FA-7B25-41E1-A6E5-CB3E6EDD1CCA}" type="presOf" srcId="{E9D389EF-86D4-449C-B54B-534F3434176E}" destId="{B81D49D5-C066-4BF1-B677-D8CB1BD49E62}" srcOrd="0" destOrd="4" presId="urn:microsoft.com/office/officeart/2005/8/layout/bList2#1"/>
    <dgm:cxn modelId="{96626934-814A-48DD-B73C-DA24651E208A}" type="presParOf" srcId="{7B3E156A-3312-44F3-A217-6B22664E5B7C}" destId="{795B4E02-9C74-491E-ADCE-5288F0C35C68}" srcOrd="0" destOrd="0" presId="urn:microsoft.com/office/officeart/2005/8/layout/bList2#1"/>
    <dgm:cxn modelId="{6FD9A868-01AB-4B63-B2EC-9512B0BBDC73}" type="presParOf" srcId="{795B4E02-9C74-491E-ADCE-5288F0C35C68}" destId="{51761132-997F-4578-AFB1-238E9293C242}" srcOrd="0" destOrd="0" presId="urn:microsoft.com/office/officeart/2005/8/layout/bList2#1"/>
    <dgm:cxn modelId="{B19643AA-B1AE-4202-A0A5-FD0640EAE440}" type="presParOf" srcId="{795B4E02-9C74-491E-ADCE-5288F0C35C68}" destId="{F2AD6750-CAD3-434E-A6C1-6793008342AE}" srcOrd="1" destOrd="0" presId="urn:microsoft.com/office/officeart/2005/8/layout/bList2#1"/>
    <dgm:cxn modelId="{B797C9E3-3B10-4164-A99A-71EC797353D3}" type="presParOf" srcId="{795B4E02-9C74-491E-ADCE-5288F0C35C68}" destId="{3EB78526-9A1A-4637-B398-2A9DD5103ADD}" srcOrd="2" destOrd="0" presId="urn:microsoft.com/office/officeart/2005/8/layout/bList2#1"/>
    <dgm:cxn modelId="{C0CAB014-1E86-4229-AE3B-81BBCEA844FF}" type="presParOf" srcId="{795B4E02-9C74-491E-ADCE-5288F0C35C68}" destId="{233D8C2F-DF60-4969-BB16-9C605E7EFB97}" srcOrd="3" destOrd="0" presId="urn:microsoft.com/office/officeart/2005/8/layout/bList2#1"/>
    <dgm:cxn modelId="{C0BE1B7C-E5F1-41A2-8C9C-D9AD1FB99B2E}" type="presParOf" srcId="{7B3E156A-3312-44F3-A217-6B22664E5B7C}" destId="{69E01505-8C21-4C51-9D8E-D74725909872}" srcOrd="1" destOrd="0" presId="urn:microsoft.com/office/officeart/2005/8/layout/bList2#1"/>
    <dgm:cxn modelId="{EEDDF65B-4E72-4D44-AB95-1AAB6A3934E4}" type="presParOf" srcId="{7B3E156A-3312-44F3-A217-6B22664E5B7C}" destId="{D53BA34A-82A8-410E-B768-3EA0CEF1AFE5}" srcOrd="2" destOrd="0" presId="urn:microsoft.com/office/officeart/2005/8/layout/bList2#1"/>
    <dgm:cxn modelId="{E9B2D0A9-894C-401E-AD07-0FE5C7D09597}" type="presParOf" srcId="{D53BA34A-82A8-410E-B768-3EA0CEF1AFE5}" destId="{B81D49D5-C066-4BF1-B677-D8CB1BD49E62}" srcOrd="0" destOrd="0" presId="urn:microsoft.com/office/officeart/2005/8/layout/bList2#1"/>
    <dgm:cxn modelId="{74B86665-FC17-442D-B51A-C6CEB5B70916}" type="presParOf" srcId="{D53BA34A-82A8-410E-B768-3EA0CEF1AFE5}" destId="{E1F1BD4F-724F-4677-B072-5B732698A1D4}" srcOrd="1" destOrd="0" presId="urn:microsoft.com/office/officeart/2005/8/layout/bList2#1"/>
    <dgm:cxn modelId="{86E0442E-1320-44A2-91ED-06AF65CE2D4D}" type="presParOf" srcId="{D53BA34A-82A8-410E-B768-3EA0CEF1AFE5}" destId="{6EDDFC16-F84E-4EA3-A515-7C1F3CD9CEA8}" srcOrd="2" destOrd="0" presId="urn:microsoft.com/office/officeart/2005/8/layout/bList2#1"/>
    <dgm:cxn modelId="{F24F3AA1-5328-46F2-9035-6F80CDFB5E5B}" type="presParOf" srcId="{D53BA34A-82A8-410E-B768-3EA0CEF1AFE5}" destId="{B5C89D81-1F01-4676-8E14-39DB4812B118}"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EDFA8D-7F30-4D06-8C56-1E3490958E20}" type="doc">
      <dgm:prSet loTypeId="urn:microsoft.com/office/officeart/2005/8/layout/pyramid2" loCatId="pyramid" qsTypeId="urn:microsoft.com/office/officeart/2005/8/quickstyle/3d2" qsCatId="3D" csTypeId="urn:microsoft.com/office/officeart/2005/8/colors/accent1_2" csCatId="accent1" phldr="1"/>
      <dgm:spPr/>
    </dgm:pt>
    <dgm:pt modelId="{9A8ABFC7-BFA4-44BD-8A45-9968B585EEE4}">
      <dgm:prSet phldrT="[Text]" custT="1"/>
      <dgm:spPr/>
      <dgm:t>
        <a:bodyPr/>
        <a:lstStyle/>
        <a:p>
          <a:r>
            <a:rPr lang="fa-IR" sz="3200" dirty="0">
              <a:cs typeface="+mj-cs"/>
            </a:rPr>
            <a:t>نرم افزار</a:t>
          </a:r>
          <a:endParaRPr lang="en-US" sz="3200" dirty="0">
            <a:cs typeface="+mj-cs"/>
          </a:endParaRPr>
        </a:p>
      </dgm:t>
    </dgm:pt>
    <dgm:pt modelId="{5A746EF9-E8E1-459F-966B-2DD12C7FCAAB}" type="parTrans" cxnId="{C8C3700C-6201-43A9-902E-8F06605C4F29}">
      <dgm:prSet/>
      <dgm:spPr/>
      <dgm:t>
        <a:bodyPr/>
        <a:lstStyle/>
        <a:p>
          <a:endParaRPr lang="en-US"/>
        </a:p>
      </dgm:t>
    </dgm:pt>
    <dgm:pt modelId="{8F2BDB2A-E306-4D1B-A980-30425D116E2E}" type="sibTrans" cxnId="{C8C3700C-6201-43A9-902E-8F06605C4F29}">
      <dgm:prSet/>
      <dgm:spPr/>
      <dgm:t>
        <a:bodyPr/>
        <a:lstStyle/>
        <a:p>
          <a:endParaRPr lang="en-US"/>
        </a:p>
      </dgm:t>
    </dgm:pt>
    <dgm:pt modelId="{29680646-D574-48E6-B9D9-B6E910B3B25C}">
      <dgm:prSet phldrT="[Text]" custT="1"/>
      <dgm:spPr/>
      <dgm:t>
        <a:bodyPr/>
        <a:lstStyle/>
        <a:p>
          <a:r>
            <a:rPr lang="fa-IR" sz="3200" dirty="0">
              <a:cs typeface="+mj-cs"/>
            </a:rPr>
            <a:t>الکترونیک</a:t>
          </a:r>
          <a:endParaRPr lang="en-US" sz="3200" dirty="0">
            <a:cs typeface="+mj-cs"/>
          </a:endParaRPr>
        </a:p>
      </dgm:t>
    </dgm:pt>
    <dgm:pt modelId="{E85CE63F-49C5-40A5-907F-73E955FF4153}" type="parTrans" cxnId="{B4450432-F306-4A42-B894-C4394347B0A6}">
      <dgm:prSet/>
      <dgm:spPr/>
      <dgm:t>
        <a:bodyPr/>
        <a:lstStyle/>
        <a:p>
          <a:endParaRPr lang="en-US"/>
        </a:p>
      </dgm:t>
    </dgm:pt>
    <dgm:pt modelId="{AF56E796-AF72-4F63-9E5B-80CEED121E16}" type="sibTrans" cxnId="{B4450432-F306-4A42-B894-C4394347B0A6}">
      <dgm:prSet/>
      <dgm:spPr/>
      <dgm:t>
        <a:bodyPr/>
        <a:lstStyle/>
        <a:p>
          <a:endParaRPr lang="en-US"/>
        </a:p>
      </dgm:t>
    </dgm:pt>
    <dgm:pt modelId="{FF74A542-5806-4552-8A88-38A0885FEA33}">
      <dgm:prSet phldrT="[Text]" custT="1"/>
      <dgm:spPr/>
      <dgm:t>
        <a:bodyPr/>
        <a:lstStyle/>
        <a:p>
          <a:r>
            <a:rPr lang="fa-IR" sz="3200" dirty="0">
              <a:cs typeface="+mj-cs"/>
            </a:rPr>
            <a:t>برق و اپتیک</a:t>
          </a:r>
          <a:endParaRPr lang="en-US" sz="3200" dirty="0">
            <a:cs typeface="+mj-cs"/>
          </a:endParaRPr>
        </a:p>
      </dgm:t>
    </dgm:pt>
    <dgm:pt modelId="{C1DC5BC5-D88A-44CC-9F48-CCFCA141D46D}" type="parTrans" cxnId="{4870F14F-151C-43ED-B093-9CD3FFCDDE48}">
      <dgm:prSet/>
      <dgm:spPr/>
      <dgm:t>
        <a:bodyPr/>
        <a:lstStyle/>
        <a:p>
          <a:endParaRPr lang="en-US"/>
        </a:p>
      </dgm:t>
    </dgm:pt>
    <dgm:pt modelId="{4D6EA604-63DB-4B4B-B05C-AF3CB3A4F811}" type="sibTrans" cxnId="{4870F14F-151C-43ED-B093-9CD3FFCDDE48}">
      <dgm:prSet/>
      <dgm:spPr/>
      <dgm:t>
        <a:bodyPr/>
        <a:lstStyle/>
        <a:p>
          <a:endParaRPr lang="en-US"/>
        </a:p>
      </dgm:t>
    </dgm:pt>
    <dgm:pt modelId="{3FC65740-1BBF-4FB4-ADE6-E8CFD702A52B}">
      <dgm:prSet phldrT="[Text]" custT="1"/>
      <dgm:spPr/>
      <dgm:t>
        <a:bodyPr/>
        <a:lstStyle/>
        <a:p>
          <a:r>
            <a:rPr lang="fa-IR" sz="3200" dirty="0">
              <a:cs typeface="+mj-cs"/>
            </a:rPr>
            <a:t>مکانیک</a:t>
          </a:r>
          <a:endParaRPr lang="en-US" sz="3200" dirty="0">
            <a:cs typeface="+mj-cs"/>
          </a:endParaRPr>
        </a:p>
      </dgm:t>
    </dgm:pt>
    <dgm:pt modelId="{5BECFE6A-DADC-4E59-95A1-039F7EAB6814}" type="parTrans" cxnId="{0B281310-DB71-42C8-97B6-ECF2D753FF5E}">
      <dgm:prSet/>
      <dgm:spPr/>
      <dgm:t>
        <a:bodyPr/>
        <a:lstStyle/>
        <a:p>
          <a:endParaRPr lang="en-US"/>
        </a:p>
      </dgm:t>
    </dgm:pt>
    <dgm:pt modelId="{27ECBC33-7CEC-4FDE-94F4-27FEA0726F46}" type="sibTrans" cxnId="{0B281310-DB71-42C8-97B6-ECF2D753FF5E}">
      <dgm:prSet/>
      <dgm:spPr/>
      <dgm:t>
        <a:bodyPr/>
        <a:lstStyle/>
        <a:p>
          <a:endParaRPr lang="en-US"/>
        </a:p>
      </dgm:t>
    </dgm:pt>
    <dgm:pt modelId="{8663FCEE-5186-4965-BC68-CBA7A1141903}">
      <dgm:prSet phldrT="[Text]" custT="1"/>
      <dgm:spPr/>
      <dgm:t>
        <a:bodyPr/>
        <a:lstStyle/>
        <a:p>
          <a:r>
            <a:rPr lang="fa-IR" sz="2000" dirty="0">
              <a:cs typeface="+mj-cs"/>
            </a:rPr>
            <a:t>هرم فناوری ساخت ادوات تا قبل از مدارات  فوتونیکی </a:t>
          </a:r>
          <a:endParaRPr lang="en-US" sz="2000" dirty="0">
            <a:cs typeface="+mj-cs"/>
          </a:endParaRPr>
        </a:p>
      </dgm:t>
    </dgm:pt>
    <dgm:pt modelId="{7027DE25-9F1F-43E8-B546-D99C498E7934}" type="parTrans" cxnId="{87848ECF-5500-4F12-A06D-90C8C44D6A11}">
      <dgm:prSet/>
      <dgm:spPr/>
      <dgm:t>
        <a:bodyPr/>
        <a:lstStyle/>
        <a:p>
          <a:endParaRPr lang="en-US"/>
        </a:p>
      </dgm:t>
    </dgm:pt>
    <dgm:pt modelId="{69E3FA34-F3A9-4680-BBD6-AE506F5F5570}" type="sibTrans" cxnId="{87848ECF-5500-4F12-A06D-90C8C44D6A11}">
      <dgm:prSet/>
      <dgm:spPr/>
      <dgm:t>
        <a:bodyPr/>
        <a:lstStyle/>
        <a:p>
          <a:endParaRPr lang="en-US"/>
        </a:p>
      </dgm:t>
    </dgm:pt>
    <dgm:pt modelId="{D9FE77F4-0EB6-4C61-8CF3-26AA7E1E1819}" type="pres">
      <dgm:prSet presAssocID="{A5EDFA8D-7F30-4D06-8C56-1E3490958E20}" presName="compositeShape" presStyleCnt="0">
        <dgm:presLayoutVars>
          <dgm:dir/>
          <dgm:resizeHandles/>
        </dgm:presLayoutVars>
      </dgm:prSet>
      <dgm:spPr/>
    </dgm:pt>
    <dgm:pt modelId="{4255FF20-750E-423D-8F47-25A17CC07091}" type="pres">
      <dgm:prSet presAssocID="{A5EDFA8D-7F30-4D06-8C56-1E3490958E20}" presName="pyramid" presStyleLbl="node1" presStyleIdx="0" presStyleCnt="1" custScaleX="83863" custScaleY="76070" custLinFactNeighborX="32505" custLinFactNeighborY="-9499"/>
      <dgm:spPr/>
    </dgm:pt>
    <dgm:pt modelId="{35086F31-AC8A-4E16-9C5F-3BA8CA724FF2}" type="pres">
      <dgm:prSet presAssocID="{A5EDFA8D-7F30-4D06-8C56-1E3490958E20}" presName="theList" presStyleCnt="0"/>
      <dgm:spPr/>
    </dgm:pt>
    <dgm:pt modelId="{9581650F-336F-4117-BF62-A898D4B60131}" type="pres">
      <dgm:prSet presAssocID="{9A8ABFC7-BFA4-44BD-8A45-9968B585EEE4}" presName="aNode" presStyleLbl="fgAcc1" presStyleIdx="0" presStyleCnt="5" custLinFactY="11611" custLinFactNeighborY="100000">
        <dgm:presLayoutVars>
          <dgm:bulletEnabled val="1"/>
        </dgm:presLayoutVars>
      </dgm:prSet>
      <dgm:spPr/>
    </dgm:pt>
    <dgm:pt modelId="{675B8D58-1DB5-464C-93E8-EAFEF962CB4F}" type="pres">
      <dgm:prSet presAssocID="{9A8ABFC7-BFA4-44BD-8A45-9968B585EEE4}" presName="aSpace" presStyleCnt="0"/>
      <dgm:spPr/>
    </dgm:pt>
    <dgm:pt modelId="{EF8458A3-FD7C-4187-8DF7-4D2D489C83CA}" type="pres">
      <dgm:prSet presAssocID="{29680646-D574-48E6-B9D9-B6E910B3B25C}" presName="aNode" presStyleLbl="fgAcc1" presStyleIdx="1" presStyleCnt="5" custLinFactY="11611" custLinFactNeighborY="100000">
        <dgm:presLayoutVars>
          <dgm:bulletEnabled val="1"/>
        </dgm:presLayoutVars>
      </dgm:prSet>
      <dgm:spPr/>
    </dgm:pt>
    <dgm:pt modelId="{52545EAB-CB69-4EAA-9B19-0DDA121B9080}" type="pres">
      <dgm:prSet presAssocID="{29680646-D574-48E6-B9D9-B6E910B3B25C}" presName="aSpace" presStyleCnt="0"/>
      <dgm:spPr/>
    </dgm:pt>
    <dgm:pt modelId="{360F9520-A805-4A28-91C9-7B2C42013A24}" type="pres">
      <dgm:prSet presAssocID="{FF74A542-5806-4552-8A88-38A0885FEA33}" presName="aNode" presStyleLbl="fgAcc1" presStyleIdx="2" presStyleCnt="5" custLinFactY="11611" custLinFactNeighborY="100000">
        <dgm:presLayoutVars>
          <dgm:bulletEnabled val="1"/>
        </dgm:presLayoutVars>
      </dgm:prSet>
      <dgm:spPr/>
    </dgm:pt>
    <dgm:pt modelId="{48AD221D-645B-4B32-BC79-07D639C8D0F3}" type="pres">
      <dgm:prSet presAssocID="{FF74A542-5806-4552-8A88-38A0885FEA33}" presName="aSpace" presStyleCnt="0"/>
      <dgm:spPr/>
    </dgm:pt>
    <dgm:pt modelId="{8B4C3C98-977D-423A-AEA4-0874BDFD153D}" type="pres">
      <dgm:prSet presAssocID="{3FC65740-1BBF-4FB4-ADE6-E8CFD702A52B}" presName="aNode" presStyleLbl="fgAcc1" presStyleIdx="3" presStyleCnt="5" custLinFactY="11611" custLinFactNeighborY="100000">
        <dgm:presLayoutVars>
          <dgm:bulletEnabled val="1"/>
        </dgm:presLayoutVars>
      </dgm:prSet>
      <dgm:spPr/>
    </dgm:pt>
    <dgm:pt modelId="{450BB4F2-C477-47BA-BC68-27AA3B4A1EAB}" type="pres">
      <dgm:prSet presAssocID="{3FC65740-1BBF-4FB4-ADE6-E8CFD702A52B}" presName="aSpace" presStyleCnt="0"/>
      <dgm:spPr/>
    </dgm:pt>
    <dgm:pt modelId="{AB45A5AE-43F1-407A-89E4-D0E9F84C9941}" type="pres">
      <dgm:prSet presAssocID="{8663FCEE-5186-4965-BC68-CBA7A1141903}" presName="aNode" presStyleLbl="fgAcc1" presStyleIdx="4" presStyleCnt="5" custScaleX="126205" custLinFactY="41614" custLinFactNeighborX="438" custLinFactNeighborY="100000">
        <dgm:presLayoutVars>
          <dgm:bulletEnabled val="1"/>
        </dgm:presLayoutVars>
      </dgm:prSet>
      <dgm:spPr/>
    </dgm:pt>
    <dgm:pt modelId="{0D2235AD-57C4-47C3-913D-EDE276D9A6C9}" type="pres">
      <dgm:prSet presAssocID="{8663FCEE-5186-4965-BC68-CBA7A1141903}" presName="aSpace" presStyleCnt="0"/>
      <dgm:spPr/>
    </dgm:pt>
  </dgm:ptLst>
  <dgm:cxnLst>
    <dgm:cxn modelId="{85315A06-2D7C-4EC9-82D8-9773E4EE065A}" type="presOf" srcId="{A5EDFA8D-7F30-4D06-8C56-1E3490958E20}" destId="{D9FE77F4-0EB6-4C61-8CF3-26AA7E1E1819}" srcOrd="0" destOrd="0" presId="urn:microsoft.com/office/officeart/2005/8/layout/pyramid2"/>
    <dgm:cxn modelId="{C8C3700C-6201-43A9-902E-8F06605C4F29}" srcId="{A5EDFA8D-7F30-4D06-8C56-1E3490958E20}" destId="{9A8ABFC7-BFA4-44BD-8A45-9968B585EEE4}" srcOrd="0" destOrd="0" parTransId="{5A746EF9-E8E1-459F-966B-2DD12C7FCAAB}" sibTransId="{8F2BDB2A-E306-4D1B-A980-30425D116E2E}"/>
    <dgm:cxn modelId="{1F0A750F-1620-468D-A8DB-D50B452B2EA0}" type="presOf" srcId="{FF74A542-5806-4552-8A88-38A0885FEA33}" destId="{360F9520-A805-4A28-91C9-7B2C42013A24}" srcOrd="0" destOrd="0" presId="urn:microsoft.com/office/officeart/2005/8/layout/pyramid2"/>
    <dgm:cxn modelId="{0B281310-DB71-42C8-97B6-ECF2D753FF5E}" srcId="{A5EDFA8D-7F30-4D06-8C56-1E3490958E20}" destId="{3FC65740-1BBF-4FB4-ADE6-E8CFD702A52B}" srcOrd="3" destOrd="0" parTransId="{5BECFE6A-DADC-4E59-95A1-039F7EAB6814}" sibTransId="{27ECBC33-7CEC-4FDE-94F4-27FEA0726F46}"/>
    <dgm:cxn modelId="{829A3414-E6BE-40B3-8919-2622C5106D25}" type="presOf" srcId="{29680646-D574-48E6-B9D9-B6E910B3B25C}" destId="{EF8458A3-FD7C-4187-8DF7-4D2D489C83CA}" srcOrd="0" destOrd="0" presId="urn:microsoft.com/office/officeart/2005/8/layout/pyramid2"/>
    <dgm:cxn modelId="{B4450432-F306-4A42-B894-C4394347B0A6}" srcId="{A5EDFA8D-7F30-4D06-8C56-1E3490958E20}" destId="{29680646-D574-48E6-B9D9-B6E910B3B25C}" srcOrd="1" destOrd="0" parTransId="{E85CE63F-49C5-40A5-907F-73E955FF4153}" sibTransId="{AF56E796-AF72-4F63-9E5B-80CEED121E16}"/>
    <dgm:cxn modelId="{69551334-5C66-428A-8D78-A656C507D68B}" type="presOf" srcId="{3FC65740-1BBF-4FB4-ADE6-E8CFD702A52B}" destId="{8B4C3C98-977D-423A-AEA4-0874BDFD153D}" srcOrd="0" destOrd="0" presId="urn:microsoft.com/office/officeart/2005/8/layout/pyramid2"/>
    <dgm:cxn modelId="{728ED442-3DE3-451D-9D70-FC83472559E4}" type="presOf" srcId="{9A8ABFC7-BFA4-44BD-8A45-9968B585EEE4}" destId="{9581650F-336F-4117-BF62-A898D4B60131}" srcOrd="0" destOrd="0" presId="urn:microsoft.com/office/officeart/2005/8/layout/pyramid2"/>
    <dgm:cxn modelId="{4870F14F-151C-43ED-B093-9CD3FFCDDE48}" srcId="{A5EDFA8D-7F30-4D06-8C56-1E3490958E20}" destId="{FF74A542-5806-4552-8A88-38A0885FEA33}" srcOrd="2" destOrd="0" parTransId="{C1DC5BC5-D88A-44CC-9F48-CCFCA141D46D}" sibTransId="{4D6EA604-63DB-4B4B-B05C-AF3CB3A4F811}"/>
    <dgm:cxn modelId="{7CCA77B2-DEA8-448C-BF90-A1CDD4ADA32B}" type="presOf" srcId="{8663FCEE-5186-4965-BC68-CBA7A1141903}" destId="{AB45A5AE-43F1-407A-89E4-D0E9F84C9941}" srcOrd="0" destOrd="0" presId="urn:microsoft.com/office/officeart/2005/8/layout/pyramid2"/>
    <dgm:cxn modelId="{87848ECF-5500-4F12-A06D-90C8C44D6A11}" srcId="{A5EDFA8D-7F30-4D06-8C56-1E3490958E20}" destId="{8663FCEE-5186-4965-BC68-CBA7A1141903}" srcOrd="4" destOrd="0" parTransId="{7027DE25-9F1F-43E8-B546-D99C498E7934}" sibTransId="{69E3FA34-F3A9-4680-BBD6-AE506F5F5570}"/>
    <dgm:cxn modelId="{65724AC3-9B4F-403C-AE30-B46BB119A938}" type="presParOf" srcId="{D9FE77F4-0EB6-4C61-8CF3-26AA7E1E1819}" destId="{4255FF20-750E-423D-8F47-25A17CC07091}" srcOrd="0" destOrd="0" presId="urn:microsoft.com/office/officeart/2005/8/layout/pyramid2"/>
    <dgm:cxn modelId="{DF05D057-8304-4F85-AAD2-C55FE3719E10}" type="presParOf" srcId="{D9FE77F4-0EB6-4C61-8CF3-26AA7E1E1819}" destId="{35086F31-AC8A-4E16-9C5F-3BA8CA724FF2}" srcOrd="1" destOrd="0" presId="urn:microsoft.com/office/officeart/2005/8/layout/pyramid2"/>
    <dgm:cxn modelId="{58E64217-781B-40AC-921F-2ACBE11AC259}" type="presParOf" srcId="{35086F31-AC8A-4E16-9C5F-3BA8CA724FF2}" destId="{9581650F-336F-4117-BF62-A898D4B60131}" srcOrd="0" destOrd="0" presId="urn:microsoft.com/office/officeart/2005/8/layout/pyramid2"/>
    <dgm:cxn modelId="{8AA502E0-1D64-4F92-BB29-45D6F206982F}" type="presParOf" srcId="{35086F31-AC8A-4E16-9C5F-3BA8CA724FF2}" destId="{675B8D58-1DB5-464C-93E8-EAFEF962CB4F}" srcOrd="1" destOrd="0" presId="urn:microsoft.com/office/officeart/2005/8/layout/pyramid2"/>
    <dgm:cxn modelId="{2E4DFA77-9D97-49D8-BB69-C2F9C1E002B4}" type="presParOf" srcId="{35086F31-AC8A-4E16-9C5F-3BA8CA724FF2}" destId="{EF8458A3-FD7C-4187-8DF7-4D2D489C83CA}" srcOrd="2" destOrd="0" presId="urn:microsoft.com/office/officeart/2005/8/layout/pyramid2"/>
    <dgm:cxn modelId="{6C43DBC4-73DE-437B-9E11-7F6B18B71E92}" type="presParOf" srcId="{35086F31-AC8A-4E16-9C5F-3BA8CA724FF2}" destId="{52545EAB-CB69-4EAA-9B19-0DDA121B9080}" srcOrd="3" destOrd="0" presId="urn:microsoft.com/office/officeart/2005/8/layout/pyramid2"/>
    <dgm:cxn modelId="{A087BC36-2356-44E6-9AF5-3A06609E31E8}" type="presParOf" srcId="{35086F31-AC8A-4E16-9C5F-3BA8CA724FF2}" destId="{360F9520-A805-4A28-91C9-7B2C42013A24}" srcOrd="4" destOrd="0" presId="urn:microsoft.com/office/officeart/2005/8/layout/pyramid2"/>
    <dgm:cxn modelId="{2C756C47-7DE2-47C8-B39A-B8D5613D8DB9}" type="presParOf" srcId="{35086F31-AC8A-4E16-9C5F-3BA8CA724FF2}" destId="{48AD221D-645B-4B32-BC79-07D639C8D0F3}" srcOrd="5" destOrd="0" presId="urn:microsoft.com/office/officeart/2005/8/layout/pyramid2"/>
    <dgm:cxn modelId="{1CE3D4A1-256D-4723-8E5A-24881C0D2F78}" type="presParOf" srcId="{35086F31-AC8A-4E16-9C5F-3BA8CA724FF2}" destId="{8B4C3C98-977D-423A-AEA4-0874BDFD153D}" srcOrd="6" destOrd="0" presId="urn:microsoft.com/office/officeart/2005/8/layout/pyramid2"/>
    <dgm:cxn modelId="{F2EB3200-D126-43A1-BF90-016B7AE51E8B}" type="presParOf" srcId="{35086F31-AC8A-4E16-9C5F-3BA8CA724FF2}" destId="{450BB4F2-C477-47BA-BC68-27AA3B4A1EAB}" srcOrd="7" destOrd="0" presId="urn:microsoft.com/office/officeart/2005/8/layout/pyramid2"/>
    <dgm:cxn modelId="{66081E20-A2DC-4A64-855F-E0CA48975333}" type="presParOf" srcId="{35086F31-AC8A-4E16-9C5F-3BA8CA724FF2}" destId="{AB45A5AE-43F1-407A-89E4-D0E9F84C9941}" srcOrd="8" destOrd="0" presId="urn:microsoft.com/office/officeart/2005/8/layout/pyramid2"/>
    <dgm:cxn modelId="{F213EA69-D105-4A2C-9302-A5D3FFF023D5}" type="presParOf" srcId="{35086F31-AC8A-4E16-9C5F-3BA8CA724FF2}" destId="{0D2235AD-57C4-47C3-913D-EDE276D9A6C9}"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EDFA8D-7F30-4D06-8C56-1E3490958E20}" type="doc">
      <dgm:prSet loTypeId="urn:microsoft.com/office/officeart/2005/8/layout/pyramid2" loCatId="pyramid" qsTypeId="urn:microsoft.com/office/officeart/2005/8/quickstyle/3d2" qsCatId="3D" csTypeId="urn:microsoft.com/office/officeart/2005/8/colors/accent1_2" csCatId="accent1" phldr="1"/>
      <dgm:spPr/>
    </dgm:pt>
    <dgm:pt modelId="{9A8ABFC7-BFA4-44BD-8A45-9968B585EEE4}">
      <dgm:prSet phldrT="[Text]" custT="1"/>
      <dgm:spPr/>
      <dgm:t>
        <a:bodyPr/>
        <a:lstStyle/>
        <a:p>
          <a:r>
            <a:rPr lang="fa-IR" sz="3200" dirty="0">
              <a:cs typeface="+mj-cs"/>
            </a:rPr>
            <a:t>نرم افزار</a:t>
          </a:r>
          <a:endParaRPr lang="en-US" sz="3200" dirty="0">
            <a:cs typeface="+mj-cs"/>
          </a:endParaRPr>
        </a:p>
      </dgm:t>
    </dgm:pt>
    <dgm:pt modelId="{5A746EF9-E8E1-459F-966B-2DD12C7FCAAB}" type="parTrans" cxnId="{C8C3700C-6201-43A9-902E-8F06605C4F29}">
      <dgm:prSet/>
      <dgm:spPr/>
      <dgm:t>
        <a:bodyPr/>
        <a:lstStyle/>
        <a:p>
          <a:endParaRPr lang="en-US"/>
        </a:p>
      </dgm:t>
    </dgm:pt>
    <dgm:pt modelId="{8F2BDB2A-E306-4D1B-A980-30425D116E2E}" type="sibTrans" cxnId="{C8C3700C-6201-43A9-902E-8F06605C4F29}">
      <dgm:prSet/>
      <dgm:spPr/>
      <dgm:t>
        <a:bodyPr/>
        <a:lstStyle/>
        <a:p>
          <a:endParaRPr lang="en-US"/>
        </a:p>
      </dgm:t>
    </dgm:pt>
    <dgm:pt modelId="{29680646-D574-48E6-B9D9-B6E910B3B25C}">
      <dgm:prSet phldrT="[Text]" custT="1"/>
      <dgm:spPr/>
      <dgm:t>
        <a:bodyPr/>
        <a:lstStyle/>
        <a:p>
          <a:r>
            <a:rPr lang="fa-IR" sz="3200" dirty="0">
              <a:cs typeface="+mj-cs"/>
            </a:rPr>
            <a:t>الکترونیک</a:t>
          </a:r>
          <a:endParaRPr lang="en-US" sz="3200" dirty="0">
            <a:cs typeface="+mj-cs"/>
          </a:endParaRPr>
        </a:p>
      </dgm:t>
    </dgm:pt>
    <dgm:pt modelId="{E85CE63F-49C5-40A5-907F-73E955FF4153}" type="parTrans" cxnId="{B4450432-F306-4A42-B894-C4394347B0A6}">
      <dgm:prSet/>
      <dgm:spPr/>
      <dgm:t>
        <a:bodyPr/>
        <a:lstStyle/>
        <a:p>
          <a:endParaRPr lang="en-US"/>
        </a:p>
      </dgm:t>
    </dgm:pt>
    <dgm:pt modelId="{AF56E796-AF72-4F63-9E5B-80CEED121E16}" type="sibTrans" cxnId="{B4450432-F306-4A42-B894-C4394347B0A6}">
      <dgm:prSet/>
      <dgm:spPr/>
      <dgm:t>
        <a:bodyPr/>
        <a:lstStyle/>
        <a:p>
          <a:endParaRPr lang="en-US"/>
        </a:p>
      </dgm:t>
    </dgm:pt>
    <dgm:pt modelId="{FF74A542-5806-4552-8A88-38A0885FEA33}">
      <dgm:prSet phldrT="[Text]" custT="1"/>
      <dgm:spPr/>
      <dgm:t>
        <a:bodyPr/>
        <a:lstStyle/>
        <a:p>
          <a:r>
            <a:rPr lang="fa-IR" sz="3200" dirty="0">
              <a:cs typeface="+mj-cs"/>
            </a:rPr>
            <a:t>برق </a:t>
          </a:r>
          <a:endParaRPr lang="en-US" sz="3200" dirty="0">
            <a:cs typeface="+mj-cs"/>
          </a:endParaRPr>
        </a:p>
      </dgm:t>
    </dgm:pt>
    <dgm:pt modelId="{C1DC5BC5-D88A-44CC-9F48-CCFCA141D46D}" type="parTrans" cxnId="{4870F14F-151C-43ED-B093-9CD3FFCDDE48}">
      <dgm:prSet/>
      <dgm:spPr/>
      <dgm:t>
        <a:bodyPr/>
        <a:lstStyle/>
        <a:p>
          <a:endParaRPr lang="en-US"/>
        </a:p>
      </dgm:t>
    </dgm:pt>
    <dgm:pt modelId="{4D6EA604-63DB-4B4B-B05C-AF3CB3A4F811}" type="sibTrans" cxnId="{4870F14F-151C-43ED-B093-9CD3FFCDDE48}">
      <dgm:prSet/>
      <dgm:spPr/>
      <dgm:t>
        <a:bodyPr/>
        <a:lstStyle/>
        <a:p>
          <a:endParaRPr lang="en-US"/>
        </a:p>
      </dgm:t>
    </dgm:pt>
    <dgm:pt modelId="{3FC65740-1BBF-4FB4-ADE6-E8CFD702A52B}">
      <dgm:prSet phldrT="[Text]" custT="1"/>
      <dgm:spPr/>
      <dgm:t>
        <a:bodyPr/>
        <a:lstStyle/>
        <a:p>
          <a:r>
            <a:rPr lang="fa-IR" sz="3200" dirty="0">
              <a:cs typeface="+mj-cs"/>
            </a:rPr>
            <a:t>مکانیک</a:t>
          </a:r>
          <a:endParaRPr lang="en-US" sz="3200" dirty="0">
            <a:cs typeface="+mj-cs"/>
          </a:endParaRPr>
        </a:p>
      </dgm:t>
    </dgm:pt>
    <dgm:pt modelId="{5BECFE6A-DADC-4E59-95A1-039F7EAB6814}" type="parTrans" cxnId="{0B281310-DB71-42C8-97B6-ECF2D753FF5E}">
      <dgm:prSet/>
      <dgm:spPr/>
      <dgm:t>
        <a:bodyPr/>
        <a:lstStyle/>
        <a:p>
          <a:endParaRPr lang="en-US"/>
        </a:p>
      </dgm:t>
    </dgm:pt>
    <dgm:pt modelId="{27ECBC33-7CEC-4FDE-94F4-27FEA0726F46}" type="sibTrans" cxnId="{0B281310-DB71-42C8-97B6-ECF2D753FF5E}">
      <dgm:prSet/>
      <dgm:spPr/>
      <dgm:t>
        <a:bodyPr/>
        <a:lstStyle/>
        <a:p>
          <a:endParaRPr lang="en-US"/>
        </a:p>
      </dgm:t>
    </dgm:pt>
    <dgm:pt modelId="{8663FCEE-5186-4965-BC68-CBA7A1141903}">
      <dgm:prSet phldrT="[Text]" custT="1"/>
      <dgm:spPr/>
      <dgm:t>
        <a:bodyPr/>
        <a:lstStyle/>
        <a:p>
          <a:r>
            <a:rPr lang="fa-IR" sz="2000" dirty="0">
              <a:cs typeface="+mj-cs"/>
            </a:rPr>
            <a:t>هرم فناوری ساخت ادوات با وجود مدارات  فوتونیکی </a:t>
          </a:r>
          <a:endParaRPr lang="en-US" sz="2000" dirty="0">
            <a:cs typeface="+mj-cs"/>
          </a:endParaRPr>
        </a:p>
      </dgm:t>
    </dgm:pt>
    <dgm:pt modelId="{7027DE25-9F1F-43E8-B546-D99C498E7934}" type="parTrans" cxnId="{87848ECF-5500-4F12-A06D-90C8C44D6A11}">
      <dgm:prSet/>
      <dgm:spPr/>
      <dgm:t>
        <a:bodyPr/>
        <a:lstStyle/>
        <a:p>
          <a:endParaRPr lang="en-US"/>
        </a:p>
      </dgm:t>
    </dgm:pt>
    <dgm:pt modelId="{69E3FA34-F3A9-4680-BBD6-AE506F5F5570}" type="sibTrans" cxnId="{87848ECF-5500-4F12-A06D-90C8C44D6A11}">
      <dgm:prSet/>
      <dgm:spPr/>
      <dgm:t>
        <a:bodyPr/>
        <a:lstStyle/>
        <a:p>
          <a:endParaRPr lang="en-US"/>
        </a:p>
      </dgm:t>
    </dgm:pt>
    <dgm:pt modelId="{D9FE77F4-0EB6-4C61-8CF3-26AA7E1E1819}" type="pres">
      <dgm:prSet presAssocID="{A5EDFA8D-7F30-4D06-8C56-1E3490958E20}" presName="compositeShape" presStyleCnt="0">
        <dgm:presLayoutVars>
          <dgm:dir/>
          <dgm:resizeHandles/>
        </dgm:presLayoutVars>
      </dgm:prSet>
      <dgm:spPr/>
    </dgm:pt>
    <dgm:pt modelId="{4255FF20-750E-423D-8F47-25A17CC07091}" type="pres">
      <dgm:prSet presAssocID="{A5EDFA8D-7F30-4D06-8C56-1E3490958E20}" presName="pyramid" presStyleLbl="node1" presStyleIdx="0" presStyleCnt="1" custScaleX="83863" custScaleY="76070" custLinFactNeighborX="56361" custLinFactNeighborY="-8626"/>
      <dgm:spPr/>
    </dgm:pt>
    <dgm:pt modelId="{35086F31-AC8A-4E16-9C5F-3BA8CA724FF2}" type="pres">
      <dgm:prSet presAssocID="{A5EDFA8D-7F30-4D06-8C56-1E3490958E20}" presName="theList" presStyleCnt="0"/>
      <dgm:spPr/>
    </dgm:pt>
    <dgm:pt modelId="{9581650F-336F-4117-BF62-A898D4B60131}" type="pres">
      <dgm:prSet presAssocID="{9A8ABFC7-BFA4-44BD-8A45-9968B585EEE4}" presName="aNode" presStyleLbl="fgAcc1" presStyleIdx="0" presStyleCnt="5" custLinFactY="17752" custLinFactNeighborX="37932" custLinFactNeighborY="100000">
        <dgm:presLayoutVars>
          <dgm:bulletEnabled val="1"/>
        </dgm:presLayoutVars>
      </dgm:prSet>
      <dgm:spPr/>
    </dgm:pt>
    <dgm:pt modelId="{675B8D58-1DB5-464C-93E8-EAFEF962CB4F}" type="pres">
      <dgm:prSet presAssocID="{9A8ABFC7-BFA4-44BD-8A45-9968B585EEE4}" presName="aSpace" presStyleCnt="0"/>
      <dgm:spPr/>
    </dgm:pt>
    <dgm:pt modelId="{EF8458A3-FD7C-4187-8DF7-4D2D489C83CA}" type="pres">
      <dgm:prSet presAssocID="{29680646-D574-48E6-B9D9-B6E910B3B25C}" presName="aNode" presStyleLbl="fgAcc1" presStyleIdx="1" presStyleCnt="5" custLinFactY="17752" custLinFactNeighborX="37932" custLinFactNeighborY="100000">
        <dgm:presLayoutVars>
          <dgm:bulletEnabled val="1"/>
        </dgm:presLayoutVars>
      </dgm:prSet>
      <dgm:spPr/>
    </dgm:pt>
    <dgm:pt modelId="{52545EAB-CB69-4EAA-9B19-0DDA121B9080}" type="pres">
      <dgm:prSet presAssocID="{29680646-D574-48E6-B9D9-B6E910B3B25C}" presName="aSpace" presStyleCnt="0"/>
      <dgm:spPr/>
    </dgm:pt>
    <dgm:pt modelId="{360F9520-A805-4A28-91C9-7B2C42013A24}" type="pres">
      <dgm:prSet presAssocID="{FF74A542-5806-4552-8A88-38A0885FEA33}" presName="aNode" presStyleLbl="fgAcc1" presStyleIdx="2" presStyleCnt="5" custLinFactY="17752" custLinFactNeighborX="37932" custLinFactNeighborY="100000">
        <dgm:presLayoutVars>
          <dgm:bulletEnabled val="1"/>
        </dgm:presLayoutVars>
      </dgm:prSet>
      <dgm:spPr/>
    </dgm:pt>
    <dgm:pt modelId="{48AD221D-645B-4B32-BC79-07D639C8D0F3}" type="pres">
      <dgm:prSet presAssocID="{FF74A542-5806-4552-8A88-38A0885FEA33}" presName="aSpace" presStyleCnt="0"/>
      <dgm:spPr/>
    </dgm:pt>
    <dgm:pt modelId="{8B4C3C98-977D-423A-AEA4-0874BDFD153D}" type="pres">
      <dgm:prSet presAssocID="{3FC65740-1BBF-4FB4-ADE6-E8CFD702A52B}" presName="aNode" presStyleLbl="fgAcc1" presStyleIdx="3" presStyleCnt="5" custLinFactY="17752" custLinFactNeighborX="37932" custLinFactNeighborY="100000">
        <dgm:presLayoutVars>
          <dgm:bulletEnabled val="1"/>
        </dgm:presLayoutVars>
      </dgm:prSet>
      <dgm:spPr/>
    </dgm:pt>
    <dgm:pt modelId="{450BB4F2-C477-47BA-BC68-27AA3B4A1EAB}" type="pres">
      <dgm:prSet presAssocID="{3FC65740-1BBF-4FB4-ADE6-E8CFD702A52B}" presName="aSpace" presStyleCnt="0"/>
      <dgm:spPr/>
    </dgm:pt>
    <dgm:pt modelId="{AB45A5AE-43F1-407A-89E4-D0E9F84C9941}" type="pres">
      <dgm:prSet presAssocID="{8663FCEE-5186-4965-BC68-CBA7A1141903}" presName="aNode" presStyleLbl="fgAcc1" presStyleIdx="4" presStyleCnt="5" custScaleX="126205" custLinFactY="47755" custLinFactNeighborX="38117" custLinFactNeighborY="100000">
        <dgm:presLayoutVars>
          <dgm:bulletEnabled val="1"/>
        </dgm:presLayoutVars>
      </dgm:prSet>
      <dgm:spPr/>
    </dgm:pt>
    <dgm:pt modelId="{0D2235AD-57C4-47C3-913D-EDE276D9A6C9}" type="pres">
      <dgm:prSet presAssocID="{8663FCEE-5186-4965-BC68-CBA7A1141903}" presName="aSpace" presStyleCnt="0"/>
      <dgm:spPr/>
    </dgm:pt>
  </dgm:ptLst>
  <dgm:cxnLst>
    <dgm:cxn modelId="{4FE44406-B82B-4C38-95F9-E6F450CA38C2}" type="presOf" srcId="{8663FCEE-5186-4965-BC68-CBA7A1141903}" destId="{AB45A5AE-43F1-407A-89E4-D0E9F84C9941}" srcOrd="0" destOrd="0" presId="urn:microsoft.com/office/officeart/2005/8/layout/pyramid2"/>
    <dgm:cxn modelId="{C8C3700C-6201-43A9-902E-8F06605C4F29}" srcId="{A5EDFA8D-7F30-4D06-8C56-1E3490958E20}" destId="{9A8ABFC7-BFA4-44BD-8A45-9968B585EEE4}" srcOrd="0" destOrd="0" parTransId="{5A746EF9-E8E1-459F-966B-2DD12C7FCAAB}" sibTransId="{8F2BDB2A-E306-4D1B-A980-30425D116E2E}"/>
    <dgm:cxn modelId="{0B281310-DB71-42C8-97B6-ECF2D753FF5E}" srcId="{A5EDFA8D-7F30-4D06-8C56-1E3490958E20}" destId="{3FC65740-1BBF-4FB4-ADE6-E8CFD702A52B}" srcOrd="3" destOrd="0" parTransId="{5BECFE6A-DADC-4E59-95A1-039F7EAB6814}" sibTransId="{27ECBC33-7CEC-4FDE-94F4-27FEA0726F46}"/>
    <dgm:cxn modelId="{B4450432-F306-4A42-B894-C4394347B0A6}" srcId="{A5EDFA8D-7F30-4D06-8C56-1E3490958E20}" destId="{29680646-D574-48E6-B9D9-B6E910B3B25C}" srcOrd="1" destOrd="0" parTransId="{E85CE63F-49C5-40A5-907F-73E955FF4153}" sibTransId="{AF56E796-AF72-4F63-9E5B-80CEED121E16}"/>
    <dgm:cxn modelId="{01C16435-3A8A-4FCC-A19A-49D9714DD569}" type="presOf" srcId="{FF74A542-5806-4552-8A88-38A0885FEA33}" destId="{360F9520-A805-4A28-91C9-7B2C42013A24}" srcOrd="0" destOrd="0" presId="urn:microsoft.com/office/officeart/2005/8/layout/pyramid2"/>
    <dgm:cxn modelId="{82B0BA3E-C93C-4B4B-BC4A-81BF696B3ACC}" type="presOf" srcId="{29680646-D574-48E6-B9D9-B6E910B3B25C}" destId="{EF8458A3-FD7C-4187-8DF7-4D2D489C83CA}" srcOrd="0" destOrd="0" presId="urn:microsoft.com/office/officeart/2005/8/layout/pyramid2"/>
    <dgm:cxn modelId="{82668A5D-C622-473E-B958-8C0127182373}" type="presOf" srcId="{A5EDFA8D-7F30-4D06-8C56-1E3490958E20}" destId="{D9FE77F4-0EB6-4C61-8CF3-26AA7E1E1819}" srcOrd="0" destOrd="0" presId="urn:microsoft.com/office/officeart/2005/8/layout/pyramid2"/>
    <dgm:cxn modelId="{4870F14F-151C-43ED-B093-9CD3FFCDDE48}" srcId="{A5EDFA8D-7F30-4D06-8C56-1E3490958E20}" destId="{FF74A542-5806-4552-8A88-38A0885FEA33}" srcOrd="2" destOrd="0" parTransId="{C1DC5BC5-D88A-44CC-9F48-CCFCA141D46D}" sibTransId="{4D6EA604-63DB-4B4B-B05C-AF3CB3A4F811}"/>
    <dgm:cxn modelId="{9D45158A-223E-47C4-B4D1-6F4844FF6907}" type="presOf" srcId="{3FC65740-1BBF-4FB4-ADE6-E8CFD702A52B}" destId="{8B4C3C98-977D-423A-AEA4-0874BDFD153D}" srcOrd="0" destOrd="0" presId="urn:microsoft.com/office/officeart/2005/8/layout/pyramid2"/>
    <dgm:cxn modelId="{A3FF96CA-CACE-4DF2-9F3B-73FBB667D284}" type="presOf" srcId="{9A8ABFC7-BFA4-44BD-8A45-9968B585EEE4}" destId="{9581650F-336F-4117-BF62-A898D4B60131}" srcOrd="0" destOrd="0" presId="urn:microsoft.com/office/officeart/2005/8/layout/pyramid2"/>
    <dgm:cxn modelId="{87848ECF-5500-4F12-A06D-90C8C44D6A11}" srcId="{A5EDFA8D-7F30-4D06-8C56-1E3490958E20}" destId="{8663FCEE-5186-4965-BC68-CBA7A1141903}" srcOrd="4" destOrd="0" parTransId="{7027DE25-9F1F-43E8-B546-D99C498E7934}" sibTransId="{69E3FA34-F3A9-4680-BBD6-AE506F5F5570}"/>
    <dgm:cxn modelId="{00EC1323-3BD9-438C-BDEA-9CC35213FA2C}" type="presParOf" srcId="{D9FE77F4-0EB6-4C61-8CF3-26AA7E1E1819}" destId="{4255FF20-750E-423D-8F47-25A17CC07091}" srcOrd="0" destOrd="0" presId="urn:microsoft.com/office/officeart/2005/8/layout/pyramid2"/>
    <dgm:cxn modelId="{A284A7AA-E8A1-4824-AE58-CC8459D2E6BF}" type="presParOf" srcId="{D9FE77F4-0EB6-4C61-8CF3-26AA7E1E1819}" destId="{35086F31-AC8A-4E16-9C5F-3BA8CA724FF2}" srcOrd="1" destOrd="0" presId="urn:microsoft.com/office/officeart/2005/8/layout/pyramid2"/>
    <dgm:cxn modelId="{7A71E830-64D0-4A46-BF39-7C3828B0C4BC}" type="presParOf" srcId="{35086F31-AC8A-4E16-9C5F-3BA8CA724FF2}" destId="{9581650F-336F-4117-BF62-A898D4B60131}" srcOrd="0" destOrd="0" presId="urn:microsoft.com/office/officeart/2005/8/layout/pyramid2"/>
    <dgm:cxn modelId="{DF0EE4AF-9C65-4C43-BEAA-3B184137D6D1}" type="presParOf" srcId="{35086F31-AC8A-4E16-9C5F-3BA8CA724FF2}" destId="{675B8D58-1DB5-464C-93E8-EAFEF962CB4F}" srcOrd="1" destOrd="0" presId="urn:microsoft.com/office/officeart/2005/8/layout/pyramid2"/>
    <dgm:cxn modelId="{3558FC1B-AD16-4C25-9E99-7BA25353A0E5}" type="presParOf" srcId="{35086F31-AC8A-4E16-9C5F-3BA8CA724FF2}" destId="{EF8458A3-FD7C-4187-8DF7-4D2D489C83CA}" srcOrd="2" destOrd="0" presId="urn:microsoft.com/office/officeart/2005/8/layout/pyramid2"/>
    <dgm:cxn modelId="{DED96098-6289-4BCF-8AC6-4198FE6469C1}" type="presParOf" srcId="{35086F31-AC8A-4E16-9C5F-3BA8CA724FF2}" destId="{52545EAB-CB69-4EAA-9B19-0DDA121B9080}" srcOrd="3" destOrd="0" presId="urn:microsoft.com/office/officeart/2005/8/layout/pyramid2"/>
    <dgm:cxn modelId="{100DB1C1-A710-4B18-AA74-E717E34E9788}" type="presParOf" srcId="{35086F31-AC8A-4E16-9C5F-3BA8CA724FF2}" destId="{360F9520-A805-4A28-91C9-7B2C42013A24}" srcOrd="4" destOrd="0" presId="urn:microsoft.com/office/officeart/2005/8/layout/pyramid2"/>
    <dgm:cxn modelId="{30A1EB91-15C5-4DAF-852F-A43220BDD946}" type="presParOf" srcId="{35086F31-AC8A-4E16-9C5F-3BA8CA724FF2}" destId="{48AD221D-645B-4B32-BC79-07D639C8D0F3}" srcOrd="5" destOrd="0" presId="urn:microsoft.com/office/officeart/2005/8/layout/pyramid2"/>
    <dgm:cxn modelId="{13C4FE9B-2AC0-4F67-B996-F070C77335D5}" type="presParOf" srcId="{35086F31-AC8A-4E16-9C5F-3BA8CA724FF2}" destId="{8B4C3C98-977D-423A-AEA4-0874BDFD153D}" srcOrd="6" destOrd="0" presId="urn:microsoft.com/office/officeart/2005/8/layout/pyramid2"/>
    <dgm:cxn modelId="{3CBC737E-4E80-4645-9D80-84960EF6C4C7}" type="presParOf" srcId="{35086F31-AC8A-4E16-9C5F-3BA8CA724FF2}" destId="{450BB4F2-C477-47BA-BC68-27AA3B4A1EAB}" srcOrd="7" destOrd="0" presId="urn:microsoft.com/office/officeart/2005/8/layout/pyramid2"/>
    <dgm:cxn modelId="{D3C93F0C-C9B7-4E5C-92C5-73775A3C3A01}" type="presParOf" srcId="{35086F31-AC8A-4E16-9C5F-3BA8CA724FF2}" destId="{AB45A5AE-43F1-407A-89E4-D0E9F84C9941}" srcOrd="8" destOrd="0" presId="urn:microsoft.com/office/officeart/2005/8/layout/pyramid2"/>
    <dgm:cxn modelId="{3B6BD12C-BEFF-47A2-B4B4-295F46179C60}" type="presParOf" srcId="{35086F31-AC8A-4E16-9C5F-3BA8CA724FF2}" destId="{0D2235AD-57C4-47C3-913D-EDE276D9A6C9}" srcOrd="9"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6FB579-1C72-4462-A544-B9F8BA7A2579}" type="doc">
      <dgm:prSet loTypeId="urn:microsoft.com/office/officeart/2005/8/layout/radial5" loCatId="relationship" qsTypeId="urn:microsoft.com/office/officeart/2005/8/quickstyle/simple3" qsCatId="simple" csTypeId="urn:microsoft.com/office/officeart/2005/8/colors/accent1_2" csCatId="accent1" phldr="1"/>
      <dgm:spPr/>
      <dgm:t>
        <a:bodyPr/>
        <a:lstStyle/>
        <a:p>
          <a:endParaRPr lang="en-US"/>
        </a:p>
      </dgm:t>
    </dgm:pt>
    <dgm:pt modelId="{BBE88CF0-D895-4988-9F1F-7E0FFCB96492}">
      <dgm:prSet phldrT="[Text]" custT="1"/>
      <dgm:spPr/>
      <dgm:t>
        <a:bodyPr/>
        <a:lstStyle/>
        <a:p>
          <a:r>
            <a:rPr lang="fa-IR" sz="2000" dirty="0">
              <a:cs typeface="+mj-cs"/>
            </a:rPr>
            <a:t>مدارهای مجتمع نوری</a:t>
          </a:r>
          <a:endParaRPr lang="en-US" sz="2000" dirty="0">
            <a:cs typeface="+mj-cs"/>
          </a:endParaRPr>
        </a:p>
      </dgm:t>
    </dgm:pt>
    <dgm:pt modelId="{C37029CE-0A75-4E19-9683-3EB65D4B4E38}" type="parTrans" cxnId="{22FCB5F4-FCA4-4D05-AA93-2386EAB59749}">
      <dgm:prSet/>
      <dgm:spPr/>
      <dgm:t>
        <a:bodyPr/>
        <a:lstStyle/>
        <a:p>
          <a:endParaRPr lang="en-US"/>
        </a:p>
      </dgm:t>
    </dgm:pt>
    <dgm:pt modelId="{09503331-1A95-4E88-B109-B5285B45CBCE}" type="sibTrans" cxnId="{22FCB5F4-FCA4-4D05-AA93-2386EAB59749}">
      <dgm:prSet/>
      <dgm:spPr/>
      <dgm:t>
        <a:bodyPr/>
        <a:lstStyle/>
        <a:p>
          <a:endParaRPr lang="en-US"/>
        </a:p>
      </dgm:t>
    </dgm:pt>
    <dgm:pt modelId="{A7F8596A-A024-42EF-A042-31E780CEF04D}">
      <dgm:prSet phldrT="[Text]" custT="1"/>
      <dgm:spPr/>
      <dgm:t>
        <a:bodyPr/>
        <a:lstStyle/>
        <a:p>
          <a:r>
            <a:rPr lang="fa-IR" sz="2400" dirty="0">
              <a:latin typeface="Calibri"/>
              <a:ea typeface="Calibri"/>
              <a:cs typeface="+mj-cs"/>
            </a:rPr>
            <a:t>دفاعی</a:t>
          </a:r>
          <a:endParaRPr lang="en-US" sz="2400" dirty="0">
            <a:latin typeface="Calibri"/>
            <a:ea typeface="Calibri"/>
            <a:cs typeface="+mj-cs"/>
          </a:endParaRPr>
        </a:p>
      </dgm:t>
    </dgm:pt>
    <dgm:pt modelId="{7B09321B-E2F6-48EE-A2B1-E214A1C448A3}" type="parTrans" cxnId="{07A5EA5A-10E5-4157-B4AD-36D0077A39F4}">
      <dgm:prSet/>
      <dgm:spPr/>
      <dgm:t>
        <a:bodyPr/>
        <a:lstStyle/>
        <a:p>
          <a:endParaRPr lang="en-US"/>
        </a:p>
      </dgm:t>
    </dgm:pt>
    <dgm:pt modelId="{A0E228C0-5E7B-4DFF-A072-1D7F7BFA9D6C}" type="sibTrans" cxnId="{07A5EA5A-10E5-4157-B4AD-36D0077A39F4}">
      <dgm:prSet/>
      <dgm:spPr/>
      <dgm:t>
        <a:bodyPr/>
        <a:lstStyle/>
        <a:p>
          <a:endParaRPr lang="en-US"/>
        </a:p>
      </dgm:t>
    </dgm:pt>
    <dgm:pt modelId="{8BF12D05-5AD9-417E-A294-86848746264D}">
      <dgm:prSet phldrT="[Text]" custT="1"/>
      <dgm:spPr/>
      <dgm:t>
        <a:bodyPr/>
        <a:lstStyle/>
        <a:p>
          <a:r>
            <a:rPr lang="fa-IR" sz="2400" dirty="0">
              <a:latin typeface="Calibri"/>
              <a:ea typeface="Calibri"/>
              <a:cs typeface="+mj-cs"/>
            </a:rPr>
            <a:t>فضایی</a:t>
          </a:r>
          <a:endParaRPr lang="en-US" sz="2400" dirty="0">
            <a:latin typeface="Calibri"/>
            <a:ea typeface="Calibri"/>
            <a:cs typeface="+mj-cs"/>
          </a:endParaRPr>
        </a:p>
      </dgm:t>
    </dgm:pt>
    <dgm:pt modelId="{627C3811-97F4-456A-8F21-DD8358874EA6}" type="parTrans" cxnId="{AF320918-459A-4049-9166-E990DB13A581}">
      <dgm:prSet/>
      <dgm:spPr/>
      <dgm:t>
        <a:bodyPr/>
        <a:lstStyle/>
        <a:p>
          <a:endParaRPr lang="en-US"/>
        </a:p>
      </dgm:t>
    </dgm:pt>
    <dgm:pt modelId="{39BC7AFA-A4CD-4AE4-8582-921548546BF8}" type="sibTrans" cxnId="{AF320918-459A-4049-9166-E990DB13A581}">
      <dgm:prSet/>
      <dgm:spPr/>
      <dgm:t>
        <a:bodyPr/>
        <a:lstStyle/>
        <a:p>
          <a:endParaRPr lang="en-US"/>
        </a:p>
      </dgm:t>
    </dgm:pt>
    <dgm:pt modelId="{86E191E6-6DC7-47B0-82ED-854C7F5D8B14}">
      <dgm:prSet phldrT="[Text]" custT="1"/>
      <dgm:spPr/>
      <dgm:t>
        <a:bodyPr/>
        <a:lstStyle/>
        <a:p>
          <a:r>
            <a:rPr lang="fa-IR" sz="2400" dirty="0">
              <a:latin typeface="Calibri"/>
              <a:ea typeface="Calibri"/>
              <a:cs typeface="+mj-cs"/>
            </a:rPr>
            <a:t>پزشکی</a:t>
          </a:r>
          <a:endParaRPr lang="en-US" sz="2400" dirty="0">
            <a:latin typeface="Calibri"/>
            <a:ea typeface="Calibri"/>
            <a:cs typeface="+mj-cs"/>
          </a:endParaRPr>
        </a:p>
      </dgm:t>
    </dgm:pt>
    <dgm:pt modelId="{76F5AFAC-B222-4DB0-9D79-631969632CE2}" type="parTrans" cxnId="{67C9EC6F-63E1-4B6D-99CE-87B6B7E3AB20}">
      <dgm:prSet/>
      <dgm:spPr/>
      <dgm:t>
        <a:bodyPr/>
        <a:lstStyle/>
        <a:p>
          <a:endParaRPr lang="en-US"/>
        </a:p>
      </dgm:t>
    </dgm:pt>
    <dgm:pt modelId="{8BCE85B9-AA13-456C-9B22-D90A475C6F4F}" type="sibTrans" cxnId="{67C9EC6F-63E1-4B6D-99CE-87B6B7E3AB20}">
      <dgm:prSet/>
      <dgm:spPr/>
      <dgm:t>
        <a:bodyPr/>
        <a:lstStyle/>
        <a:p>
          <a:endParaRPr lang="en-US"/>
        </a:p>
      </dgm:t>
    </dgm:pt>
    <dgm:pt modelId="{59FA0ACA-8A09-48A9-9581-1AAC9C6B7F21}">
      <dgm:prSet phldrT="[Text]" custT="1"/>
      <dgm:spPr/>
      <dgm:t>
        <a:bodyPr/>
        <a:lstStyle/>
        <a:p>
          <a:r>
            <a:rPr lang="fa-IR" sz="2400" dirty="0">
              <a:latin typeface="Calibri"/>
              <a:ea typeface="Calibri"/>
              <a:cs typeface="+mj-cs"/>
            </a:rPr>
            <a:t>انرژی</a:t>
          </a:r>
          <a:endParaRPr lang="en-US" sz="2400" dirty="0">
            <a:latin typeface="Calibri"/>
            <a:ea typeface="Calibri"/>
            <a:cs typeface="+mj-cs"/>
          </a:endParaRPr>
        </a:p>
      </dgm:t>
    </dgm:pt>
    <dgm:pt modelId="{8C46F2E4-2A1A-4F13-9006-DD55971892FC}" type="parTrans" cxnId="{98ADEA87-550B-4B93-945A-08AAB07DC06D}">
      <dgm:prSet/>
      <dgm:spPr/>
      <dgm:t>
        <a:bodyPr/>
        <a:lstStyle/>
        <a:p>
          <a:endParaRPr lang="en-US"/>
        </a:p>
      </dgm:t>
    </dgm:pt>
    <dgm:pt modelId="{5D726C2A-FCA3-41E5-9EFD-BD824258AB16}" type="sibTrans" cxnId="{98ADEA87-550B-4B93-945A-08AAB07DC06D}">
      <dgm:prSet/>
      <dgm:spPr/>
      <dgm:t>
        <a:bodyPr/>
        <a:lstStyle/>
        <a:p>
          <a:endParaRPr lang="en-US"/>
        </a:p>
      </dgm:t>
    </dgm:pt>
    <dgm:pt modelId="{EE8A3A90-3997-4941-B153-0E0AE81FFC63}">
      <dgm:prSet phldrT="[Text]"/>
      <dgm:spPr/>
      <dgm:t>
        <a:bodyPr/>
        <a:lstStyle/>
        <a:p>
          <a:r>
            <a:rPr lang="fa-IR" dirty="0">
              <a:latin typeface="Calibri"/>
              <a:ea typeface="Calibri"/>
              <a:cs typeface="+mj-cs"/>
            </a:rPr>
            <a:t>سازه­ها </a:t>
          </a:r>
          <a:endParaRPr lang="en-US" dirty="0"/>
        </a:p>
      </dgm:t>
    </dgm:pt>
    <dgm:pt modelId="{1815ABFE-4011-43AA-A6BC-B468A771D691}" type="parTrans" cxnId="{ABEA6E77-7DA8-4358-B47B-256FDA451A52}">
      <dgm:prSet/>
      <dgm:spPr/>
      <dgm:t>
        <a:bodyPr/>
        <a:lstStyle/>
        <a:p>
          <a:endParaRPr lang="en-US"/>
        </a:p>
      </dgm:t>
    </dgm:pt>
    <dgm:pt modelId="{EA36E68A-D54B-423A-8976-E83F587B7F43}" type="sibTrans" cxnId="{ABEA6E77-7DA8-4358-B47B-256FDA451A52}">
      <dgm:prSet/>
      <dgm:spPr/>
      <dgm:t>
        <a:bodyPr/>
        <a:lstStyle/>
        <a:p>
          <a:endParaRPr lang="en-US"/>
        </a:p>
      </dgm:t>
    </dgm:pt>
    <dgm:pt modelId="{9604A874-8029-4019-A338-A14CC3DEB12D}">
      <dgm:prSet phldrT="[Text]" custT="1"/>
      <dgm:spPr/>
      <dgm:t>
        <a:bodyPr/>
        <a:lstStyle/>
        <a:p>
          <a:r>
            <a:rPr lang="fa-IR" sz="2400" dirty="0">
              <a:latin typeface="Calibri"/>
              <a:ea typeface="Calibri"/>
              <a:cs typeface="+mj-cs"/>
            </a:rPr>
            <a:t>حمل و نقل </a:t>
          </a:r>
          <a:endParaRPr lang="en-US" sz="2400" dirty="0"/>
        </a:p>
      </dgm:t>
    </dgm:pt>
    <dgm:pt modelId="{E0892289-162A-4BA2-97FD-671A0FFE83A0}" type="parTrans" cxnId="{0B26D8E7-B166-4652-BA0B-567EE55F42D0}">
      <dgm:prSet/>
      <dgm:spPr/>
      <dgm:t>
        <a:bodyPr/>
        <a:lstStyle/>
        <a:p>
          <a:endParaRPr lang="en-US"/>
        </a:p>
      </dgm:t>
    </dgm:pt>
    <dgm:pt modelId="{0D6B322E-5205-4BF8-9174-E68170A13C1C}" type="sibTrans" cxnId="{0B26D8E7-B166-4652-BA0B-567EE55F42D0}">
      <dgm:prSet/>
      <dgm:spPr/>
      <dgm:t>
        <a:bodyPr/>
        <a:lstStyle/>
        <a:p>
          <a:endParaRPr lang="en-US"/>
        </a:p>
      </dgm:t>
    </dgm:pt>
    <dgm:pt modelId="{63DA81E9-6BC4-44F1-8F64-9A825E4ACD96}">
      <dgm:prSet phldrT="[Text]"/>
      <dgm:spPr/>
      <dgm:t>
        <a:bodyPr/>
        <a:lstStyle/>
        <a:p>
          <a:r>
            <a:rPr lang="fa-IR" dirty="0">
              <a:latin typeface="Calibri"/>
              <a:ea typeface="Calibri"/>
              <a:cs typeface="+mj-cs"/>
            </a:rPr>
            <a:t>علوم</a:t>
          </a:r>
          <a:endParaRPr lang="en-US" dirty="0">
            <a:latin typeface="Calibri"/>
            <a:ea typeface="Calibri"/>
            <a:cs typeface="+mj-cs"/>
          </a:endParaRPr>
        </a:p>
      </dgm:t>
    </dgm:pt>
    <dgm:pt modelId="{2B91EF85-E0BB-4E24-B91E-60C18F751C2E}" type="parTrans" cxnId="{776155CF-3A50-4459-A160-FE6AFC650CC1}">
      <dgm:prSet/>
      <dgm:spPr/>
      <dgm:t>
        <a:bodyPr/>
        <a:lstStyle/>
        <a:p>
          <a:endParaRPr lang="en-US"/>
        </a:p>
      </dgm:t>
    </dgm:pt>
    <dgm:pt modelId="{C1FDF28B-87C9-4B40-A685-8C3EC20553D8}" type="sibTrans" cxnId="{776155CF-3A50-4459-A160-FE6AFC650CC1}">
      <dgm:prSet/>
      <dgm:spPr/>
      <dgm:t>
        <a:bodyPr/>
        <a:lstStyle/>
        <a:p>
          <a:endParaRPr lang="en-US"/>
        </a:p>
      </dgm:t>
    </dgm:pt>
    <dgm:pt modelId="{C64BF6A9-A056-4418-AD0B-25FD66C17AAB}">
      <dgm:prSet phldrT="[Text]" custT="1"/>
      <dgm:spPr/>
      <dgm:t>
        <a:bodyPr/>
        <a:lstStyle/>
        <a:p>
          <a:r>
            <a:rPr lang="fa-IR" sz="2000" dirty="0">
              <a:latin typeface="Calibri"/>
              <a:ea typeface="Calibri"/>
              <a:cs typeface="+mj-cs"/>
            </a:rPr>
            <a:t>مخابرات</a:t>
          </a:r>
          <a:endParaRPr lang="en-US" sz="2000" dirty="0">
            <a:latin typeface="Calibri"/>
            <a:ea typeface="Calibri"/>
            <a:cs typeface="+mj-cs"/>
          </a:endParaRPr>
        </a:p>
      </dgm:t>
    </dgm:pt>
    <dgm:pt modelId="{E71B81AB-EE69-4B75-843D-79F331C68831}" type="parTrans" cxnId="{87993CEB-961D-4F6E-9AA8-70A84B5633E0}">
      <dgm:prSet/>
      <dgm:spPr/>
      <dgm:t>
        <a:bodyPr/>
        <a:lstStyle/>
        <a:p>
          <a:endParaRPr lang="en-US"/>
        </a:p>
      </dgm:t>
    </dgm:pt>
    <dgm:pt modelId="{95FB8743-49E8-4151-8E24-3432A20021F2}" type="sibTrans" cxnId="{87993CEB-961D-4F6E-9AA8-70A84B5633E0}">
      <dgm:prSet/>
      <dgm:spPr/>
      <dgm:t>
        <a:bodyPr/>
        <a:lstStyle/>
        <a:p>
          <a:endParaRPr lang="en-US"/>
        </a:p>
      </dgm:t>
    </dgm:pt>
    <dgm:pt modelId="{C96FEA08-B787-4672-85A3-0EB0D0FBBEBB}" type="pres">
      <dgm:prSet presAssocID="{876FB579-1C72-4462-A544-B9F8BA7A2579}" presName="Name0" presStyleCnt="0">
        <dgm:presLayoutVars>
          <dgm:chMax val="1"/>
          <dgm:dir/>
          <dgm:animLvl val="ctr"/>
          <dgm:resizeHandles val="exact"/>
        </dgm:presLayoutVars>
      </dgm:prSet>
      <dgm:spPr/>
    </dgm:pt>
    <dgm:pt modelId="{2E1FA8E5-D3DF-439E-8654-8F30AAFD0B9D}" type="pres">
      <dgm:prSet presAssocID="{BBE88CF0-D895-4988-9F1F-7E0FFCB96492}" presName="centerShape" presStyleLbl="node0" presStyleIdx="0" presStyleCnt="1" custScaleX="138830" custScaleY="142450"/>
      <dgm:spPr/>
    </dgm:pt>
    <dgm:pt modelId="{52524A95-95E6-47FB-AAA1-DDDB4708F6FB}" type="pres">
      <dgm:prSet presAssocID="{7B09321B-E2F6-48EE-A2B1-E214A1C448A3}" presName="parTrans" presStyleLbl="sibTrans2D1" presStyleIdx="0" presStyleCnt="8"/>
      <dgm:spPr/>
    </dgm:pt>
    <dgm:pt modelId="{BB5D4065-3730-457A-BF76-35245AD4E2A3}" type="pres">
      <dgm:prSet presAssocID="{7B09321B-E2F6-48EE-A2B1-E214A1C448A3}" presName="connectorText" presStyleLbl="sibTrans2D1" presStyleIdx="0" presStyleCnt="8"/>
      <dgm:spPr/>
    </dgm:pt>
    <dgm:pt modelId="{72D18FF9-DD84-4B51-BB57-9D251C00EBB6}" type="pres">
      <dgm:prSet presAssocID="{A7F8596A-A024-42EF-A042-31E780CEF04D}" presName="node" presStyleLbl="node1" presStyleIdx="0" presStyleCnt="8">
        <dgm:presLayoutVars>
          <dgm:bulletEnabled val="1"/>
        </dgm:presLayoutVars>
      </dgm:prSet>
      <dgm:spPr/>
    </dgm:pt>
    <dgm:pt modelId="{08E55D46-CCBE-4C7A-BCDE-82300FD0DD8D}" type="pres">
      <dgm:prSet presAssocID="{627C3811-97F4-456A-8F21-DD8358874EA6}" presName="parTrans" presStyleLbl="sibTrans2D1" presStyleIdx="1" presStyleCnt="8"/>
      <dgm:spPr/>
    </dgm:pt>
    <dgm:pt modelId="{16A7974F-228F-48E7-A61A-7024E30FA722}" type="pres">
      <dgm:prSet presAssocID="{627C3811-97F4-456A-8F21-DD8358874EA6}" presName="connectorText" presStyleLbl="sibTrans2D1" presStyleIdx="1" presStyleCnt="8"/>
      <dgm:spPr/>
    </dgm:pt>
    <dgm:pt modelId="{4FFCBA46-2CCD-4BFD-BFFC-E4A6E42CE578}" type="pres">
      <dgm:prSet presAssocID="{8BF12D05-5AD9-417E-A294-86848746264D}" presName="node" presStyleLbl="node1" presStyleIdx="1" presStyleCnt="8">
        <dgm:presLayoutVars>
          <dgm:bulletEnabled val="1"/>
        </dgm:presLayoutVars>
      </dgm:prSet>
      <dgm:spPr/>
    </dgm:pt>
    <dgm:pt modelId="{613E8371-8D6C-494C-940D-83BB911D042C}" type="pres">
      <dgm:prSet presAssocID="{76F5AFAC-B222-4DB0-9D79-631969632CE2}" presName="parTrans" presStyleLbl="sibTrans2D1" presStyleIdx="2" presStyleCnt="8"/>
      <dgm:spPr/>
    </dgm:pt>
    <dgm:pt modelId="{5EE3E1D6-CEC5-4212-8492-11AE6A2609E7}" type="pres">
      <dgm:prSet presAssocID="{76F5AFAC-B222-4DB0-9D79-631969632CE2}" presName="connectorText" presStyleLbl="sibTrans2D1" presStyleIdx="2" presStyleCnt="8"/>
      <dgm:spPr/>
    </dgm:pt>
    <dgm:pt modelId="{20FC5B82-0A33-4292-8D85-E9D711F689DA}" type="pres">
      <dgm:prSet presAssocID="{86E191E6-6DC7-47B0-82ED-854C7F5D8B14}" presName="node" presStyleLbl="node1" presStyleIdx="2" presStyleCnt="8">
        <dgm:presLayoutVars>
          <dgm:bulletEnabled val="1"/>
        </dgm:presLayoutVars>
      </dgm:prSet>
      <dgm:spPr/>
    </dgm:pt>
    <dgm:pt modelId="{F2BAC46E-8B79-45A2-8CC1-4E4C0BEA5A34}" type="pres">
      <dgm:prSet presAssocID="{8C46F2E4-2A1A-4F13-9006-DD55971892FC}" presName="parTrans" presStyleLbl="sibTrans2D1" presStyleIdx="3" presStyleCnt="8"/>
      <dgm:spPr/>
    </dgm:pt>
    <dgm:pt modelId="{2ED2FC10-15F9-4207-8283-14A218E6F5D5}" type="pres">
      <dgm:prSet presAssocID="{8C46F2E4-2A1A-4F13-9006-DD55971892FC}" presName="connectorText" presStyleLbl="sibTrans2D1" presStyleIdx="3" presStyleCnt="8"/>
      <dgm:spPr/>
    </dgm:pt>
    <dgm:pt modelId="{F409F7DD-351A-4660-B59E-FDCC4BCB81F5}" type="pres">
      <dgm:prSet presAssocID="{59FA0ACA-8A09-48A9-9581-1AAC9C6B7F21}" presName="node" presStyleLbl="node1" presStyleIdx="3" presStyleCnt="8">
        <dgm:presLayoutVars>
          <dgm:bulletEnabled val="1"/>
        </dgm:presLayoutVars>
      </dgm:prSet>
      <dgm:spPr/>
    </dgm:pt>
    <dgm:pt modelId="{CEBFF996-5BDE-40CB-B932-4ECA4FBF7DFC}" type="pres">
      <dgm:prSet presAssocID="{E0892289-162A-4BA2-97FD-671A0FFE83A0}" presName="parTrans" presStyleLbl="sibTrans2D1" presStyleIdx="4" presStyleCnt="8"/>
      <dgm:spPr/>
    </dgm:pt>
    <dgm:pt modelId="{3910F20E-01E7-4BCF-B204-AAF0E7DF5AC9}" type="pres">
      <dgm:prSet presAssocID="{E0892289-162A-4BA2-97FD-671A0FFE83A0}" presName="connectorText" presStyleLbl="sibTrans2D1" presStyleIdx="4" presStyleCnt="8"/>
      <dgm:spPr/>
    </dgm:pt>
    <dgm:pt modelId="{470F168E-D26C-41B0-9B99-3B6FE94D193F}" type="pres">
      <dgm:prSet presAssocID="{9604A874-8029-4019-A338-A14CC3DEB12D}" presName="node" presStyleLbl="node1" presStyleIdx="4" presStyleCnt="8">
        <dgm:presLayoutVars>
          <dgm:bulletEnabled val="1"/>
        </dgm:presLayoutVars>
      </dgm:prSet>
      <dgm:spPr/>
    </dgm:pt>
    <dgm:pt modelId="{11872FFF-BE19-4754-AB6D-1A124F493E2F}" type="pres">
      <dgm:prSet presAssocID="{1815ABFE-4011-43AA-A6BC-B468A771D691}" presName="parTrans" presStyleLbl="sibTrans2D1" presStyleIdx="5" presStyleCnt="8"/>
      <dgm:spPr/>
    </dgm:pt>
    <dgm:pt modelId="{2524BABE-BE39-4C37-B8A3-32574B9EF26A}" type="pres">
      <dgm:prSet presAssocID="{1815ABFE-4011-43AA-A6BC-B468A771D691}" presName="connectorText" presStyleLbl="sibTrans2D1" presStyleIdx="5" presStyleCnt="8"/>
      <dgm:spPr/>
    </dgm:pt>
    <dgm:pt modelId="{8C970E91-B964-4B95-97B9-B9A93E31927A}" type="pres">
      <dgm:prSet presAssocID="{EE8A3A90-3997-4941-B153-0E0AE81FFC63}" presName="node" presStyleLbl="node1" presStyleIdx="5" presStyleCnt="8">
        <dgm:presLayoutVars>
          <dgm:bulletEnabled val="1"/>
        </dgm:presLayoutVars>
      </dgm:prSet>
      <dgm:spPr/>
    </dgm:pt>
    <dgm:pt modelId="{17D7B3DC-CF22-4FF8-9C90-A9293D427EBE}" type="pres">
      <dgm:prSet presAssocID="{2B91EF85-E0BB-4E24-B91E-60C18F751C2E}" presName="parTrans" presStyleLbl="sibTrans2D1" presStyleIdx="6" presStyleCnt="8"/>
      <dgm:spPr/>
    </dgm:pt>
    <dgm:pt modelId="{7AC69536-BE71-4B00-B06E-6D9D78F557E3}" type="pres">
      <dgm:prSet presAssocID="{2B91EF85-E0BB-4E24-B91E-60C18F751C2E}" presName="connectorText" presStyleLbl="sibTrans2D1" presStyleIdx="6" presStyleCnt="8"/>
      <dgm:spPr/>
    </dgm:pt>
    <dgm:pt modelId="{6CDE5265-680B-44CB-AF4F-889A11BAB41F}" type="pres">
      <dgm:prSet presAssocID="{63DA81E9-6BC4-44F1-8F64-9A825E4ACD96}" presName="node" presStyleLbl="node1" presStyleIdx="6" presStyleCnt="8">
        <dgm:presLayoutVars>
          <dgm:bulletEnabled val="1"/>
        </dgm:presLayoutVars>
      </dgm:prSet>
      <dgm:spPr/>
    </dgm:pt>
    <dgm:pt modelId="{A86CFF38-64E6-4028-91CD-221A658A4195}" type="pres">
      <dgm:prSet presAssocID="{E71B81AB-EE69-4B75-843D-79F331C68831}" presName="parTrans" presStyleLbl="sibTrans2D1" presStyleIdx="7" presStyleCnt="8"/>
      <dgm:spPr/>
    </dgm:pt>
    <dgm:pt modelId="{3D4A9FF7-456A-4F0D-8541-8BB520051F0A}" type="pres">
      <dgm:prSet presAssocID="{E71B81AB-EE69-4B75-843D-79F331C68831}" presName="connectorText" presStyleLbl="sibTrans2D1" presStyleIdx="7" presStyleCnt="8"/>
      <dgm:spPr/>
    </dgm:pt>
    <dgm:pt modelId="{103BEC98-AD11-47EF-8554-15411E11E95C}" type="pres">
      <dgm:prSet presAssocID="{C64BF6A9-A056-4418-AD0B-25FD66C17AAB}" presName="node" presStyleLbl="node1" presStyleIdx="7" presStyleCnt="8">
        <dgm:presLayoutVars>
          <dgm:bulletEnabled val="1"/>
        </dgm:presLayoutVars>
      </dgm:prSet>
      <dgm:spPr/>
    </dgm:pt>
  </dgm:ptLst>
  <dgm:cxnLst>
    <dgm:cxn modelId="{2B0AF00B-D39B-46B7-BA1F-D3B00A0293DF}" type="presOf" srcId="{63DA81E9-6BC4-44F1-8F64-9A825E4ACD96}" destId="{6CDE5265-680B-44CB-AF4F-889A11BAB41F}" srcOrd="0" destOrd="0" presId="urn:microsoft.com/office/officeart/2005/8/layout/radial5"/>
    <dgm:cxn modelId="{AF320918-459A-4049-9166-E990DB13A581}" srcId="{BBE88CF0-D895-4988-9F1F-7E0FFCB96492}" destId="{8BF12D05-5AD9-417E-A294-86848746264D}" srcOrd="1" destOrd="0" parTransId="{627C3811-97F4-456A-8F21-DD8358874EA6}" sibTransId="{39BC7AFA-A4CD-4AE4-8582-921548546BF8}"/>
    <dgm:cxn modelId="{2F44711D-2AE0-41B8-BEA5-922131ABE8B5}" type="presOf" srcId="{876FB579-1C72-4462-A544-B9F8BA7A2579}" destId="{C96FEA08-B787-4672-85A3-0EB0D0FBBEBB}" srcOrd="0" destOrd="0" presId="urn:microsoft.com/office/officeart/2005/8/layout/radial5"/>
    <dgm:cxn modelId="{CB938B1F-9915-48B0-A90E-59E2B50C02E2}" type="presOf" srcId="{627C3811-97F4-456A-8F21-DD8358874EA6}" destId="{08E55D46-CCBE-4C7A-BCDE-82300FD0DD8D}" srcOrd="0" destOrd="0" presId="urn:microsoft.com/office/officeart/2005/8/layout/radial5"/>
    <dgm:cxn modelId="{2034FC23-1696-46BD-AE94-7F64B36F0098}" type="presOf" srcId="{8BF12D05-5AD9-417E-A294-86848746264D}" destId="{4FFCBA46-2CCD-4BFD-BFFC-E4A6E42CE578}" srcOrd="0" destOrd="0" presId="urn:microsoft.com/office/officeart/2005/8/layout/radial5"/>
    <dgm:cxn modelId="{5B80C22D-8BBE-43BB-A7BC-ABBB88C37B7D}" type="presOf" srcId="{8C46F2E4-2A1A-4F13-9006-DD55971892FC}" destId="{2ED2FC10-15F9-4207-8283-14A218E6F5D5}" srcOrd="1" destOrd="0" presId="urn:microsoft.com/office/officeart/2005/8/layout/radial5"/>
    <dgm:cxn modelId="{460DF22D-0A1B-48D4-AB94-23ECBAF46EB3}" type="presOf" srcId="{8C46F2E4-2A1A-4F13-9006-DD55971892FC}" destId="{F2BAC46E-8B79-45A2-8CC1-4E4C0BEA5A34}" srcOrd="0" destOrd="0" presId="urn:microsoft.com/office/officeart/2005/8/layout/radial5"/>
    <dgm:cxn modelId="{76668F33-EFED-40CD-9317-E1F04EAB6A26}" type="presOf" srcId="{7B09321B-E2F6-48EE-A2B1-E214A1C448A3}" destId="{52524A95-95E6-47FB-AAA1-DDDB4708F6FB}" srcOrd="0" destOrd="0" presId="urn:microsoft.com/office/officeart/2005/8/layout/radial5"/>
    <dgm:cxn modelId="{FDB68E42-DDAA-4CB4-93DE-AA2B29D36C43}" type="presOf" srcId="{1815ABFE-4011-43AA-A6BC-B468A771D691}" destId="{2524BABE-BE39-4C37-B8A3-32574B9EF26A}" srcOrd="1" destOrd="0" presId="urn:microsoft.com/office/officeart/2005/8/layout/radial5"/>
    <dgm:cxn modelId="{C104A866-8ADF-4E14-91B0-6AC2452EB0C2}" type="presOf" srcId="{2B91EF85-E0BB-4E24-B91E-60C18F751C2E}" destId="{7AC69536-BE71-4B00-B06E-6D9D78F557E3}" srcOrd="1" destOrd="0" presId="urn:microsoft.com/office/officeart/2005/8/layout/radial5"/>
    <dgm:cxn modelId="{A07DCC49-4AC3-4420-A84C-CBB896E80AAD}" type="presOf" srcId="{E0892289-162A-4BA2-97FD-671A0FFE83A0}" destId="{3910F20E-01E7-4BCF-B204-AAF0E7DF5AC9}" srcOrd="1" destOrd="0" presId="urn:microsoft.com/office/officeart/2005/8/layout/radial5"/>
    <dgm:cxn modelId="{93BB0A6E-094B-4E98-A8AE-33A026A185E9}" type="presOf" srcId="{2B91EF85-E0BB-4E24-B91E-60C18F751C2E}" destId="{17D7B3DC-CF22-4FF8-9C90-A9293D427EBE}" srcOrd="0" destOrd="0" presId="urn:microsoft.com/office/officeart/2005/8/layout/radial5"/>
    <dgm:cxn modelId="{67C9EC6F-63E1-4B6D-99CE-87B6B7E3AB20}" srcId="{BBE88CF0-D895-4988-9F1F-7E0FFCB96492}" destId="{86E191E6-6DC7-47B0-82ED-854C7F5D8B14}" srcOrd="2" destOrd="0" parTransId="{76F5AFAC-B222-4DB0-9D79-631969632CE2}" sibTransId="{8BCE85B9-AA13-456C-9B22-D90A475C6F4F}"/>
    <dgm:cxn modelId="{C9C20955-FAFE-4CBF-8905-CC4EE6936771}" type="presOf" srcId="{86E191E6-6DC7-47B0-82ED-854C7F5D8B14}" destId="{20FC5B82-0A33-4292-8D85-E9D711F689DA}" srcOrd="0" destOrd="0" presId="urn:microsoft.com/office/officeart/2005/8/layout/radial5"/>
    <dgm:cxn modelId="{AACE7E75-E62F-4B6A-85AE-D680D7ED7956}" type="presOf" srcId="{7B09321B-E2F6-48EE-A2B1-E214A1C448A3}" destId="{BB5D4065-3730-457A-BF76-35245AD4E2A3}" srcOrd="1" destOrd="0" presId="urn:microsoft.com/office/officeart/2005/8/layout/radial5"/>
    <dgm:cxn modelId="{23C06D56-08E6-4C9E-9917-E3ACE129BCE1}" type="presOf" srcId="{76F5AFAC-B222-4DB0-9D79-631969632CE2}" destId="{613E8371-8D6C-494C-940D-83BB911D042C}" srcOrd="0" destOrd="0" presId="urn:microsoft.com/office/officeart/2005/8/layout/radial5"/>
    <dgm:cxn modelId="{ABEA6E77-7DA8-4358-B47B-256FDA451A52}" srcId="{BBE88CF0-D895-4988-9F1F-7E0FFCB96492}" destId="{EE8A3A90-3997-4941-B153-0E0AE81FFC63}" srcOrd="5" destOrd="0" parTransId="{1815ABFE-4011-43AA-A6BC-B468A771D691}" sibTransId="{EA36E68A-D54B-423A-8976-E83F587B7F43}"/>
    <dgm:cxn modelId="{2ADBB577-9197-4A36-827C-71E46267B167}" type="presOf" srcId="{76F5AFAC-B222-4DB0-9D79-631969632CE2}" destId="{5EE3E1D6-CEC5-4212-8492-11AE6A2609E7}" srcOrd="1" destOrd="0" presId="urn:microsoft.com/office/officeart/2005/8/layout/radial5"/>
    <dgm:cxn modelId="{16D22278-1F59-4657-A9B5-286BCD971A4C}" type="presOf" srcId="{9604A874-8029-4019-A338-A14CC3DEB12D}" destId="{470F168E-D26C-41B0-9B99-3B6FE94D193F}" srcOrd="0" destOrd="0" presId="urn:microsoft.com/office/officeart/2005/8/layout/radial5"/>
    <dgm:cxn modelId="{25F74E58-8427-463F-B3DD-0E0886F20235}" type="presOf" srcId="{BBE88CF0-D895-4988-9F1F-7E0FFCB96492}" destId="{2E1FA8E5-D3DF-439E-8654-8F30AAFD0B9D}" srcOrd="0" destOrd="0" presId="urn:microsoft.com/office/officeart/2005/8/layout/radial5"/>
    <dgm:cxn modelId="{07A5EA5A-10E5-4157-B4AD-36D0077A39F4}" srcId="{BBE88CF0-D895-4988-9F1F-7E0FFCB96492}" destId="{A7F8596A-A024-42EF-A042-31E780CEF04D}" srcOrd="0" destOrd="0" parTransId="{7B09321B-E2F6-48EE-A2B1-E214A1C448A3}" sibTransId="{A0E228C0-5E7B-4DFF-A072-1D7F7BFA9D6C}"/>
    <dgm:cxn modelId="{1534087E-E125-4DF4-8000-9583ADC2E52D}" type="presOf" srcId="{E71B81AB-EE69-4B75-843D-79F331C68831}" destId="{3D4A9FF7-456A-4F0D-8541-8BB520051F0A}" srcOrd="1" destOrd="0" presId="urn:microsoft.com/office/officeart/2005/8/layout/radial5"/>
    <dgm:cxn modelId="{C4954E84-5753-4AA2-9BED-8BD44F94873C}" type="presOf" srcId="{E0892289-162A-4BA2-97FD-671A0FFE83A0}" destId="{CEBFF996-5BDE-40CB-B932-4ECA4FBF7DFC}" srcOrd="0" destOrd="0" presId="urn:microsoft.com/office/officeart/2005/8/layout/radial5"/>
    <dgm:cxn modelId="{98ADEA87-550B-4B93-945A-08AAB07DC06D}" srcId="{BBE88CF0-D895-4988-9F1F-7E0FFCB96492}" destId="{59FA0ACA-8A09-48A9-9581-1AAC9C6B7F21}" srcOrd="3" destOrd="0" parTransId="{8C46F2E4-2A1A-4F13-9006-DD55971892FC}" sibTransId="{5D726C2A-FCA3-41E5-9EFD-BD824258AB16}"/>
    <dgm:cxn modelId="{766B439F-5E4A-4248-8ABA-37F797EB37F5}" type="presOf" srcId="{EE8A3A90-3997-4941-B153-0E0AE81FFC63}" destId="{8C970E91-B964-4B95-97B9-B9A93E31927A}" srcOrd="0" destOrd="0" presId="urn:microsoft.com/office/officeart/2005/8/layout/radial5"/>
    <dgm:cxn modelId="{BE9D70A1-0DD2-4C73-83D3-00FA5CD39E5D}" type="presOf" srcId="{59FA0ACA-8A09-48A9-9581-1AAC9C6B7F21}" destId="{F409F7DD-351A-4660-B59E-FDCC4BCB81F5}" srcOrd="0" destOrd="0" presId="urn:microsoft.com/office/officeart/2005/8/layout/radial5"/>
    <dgm:cxn modelId="{F92FC4A5-FBEF-4C7C-998A-FEA7B710B293}" type="presOf" srcId="{1815ABFE-4011-43AA-A6BC-B468A771D691}" destId="{11872FFF-BE19-4754-AB6D-1A124F493E2F}" srcOrd="0" destOrd="0" presId="urn:microsoft.com/office/officeart/2005/8/layout/radial5"/>
    <dgm:cxn modelId="{6D0E57BB-CD06-421C-A38F-99F31900C49A}" type="presOf" srcId="{A7F8596A-A024-42EF-A042-31E780CEF04D}" destId="{72D18FF9-DD84-4B51-BB57-9D251C00EBB6}" srcOrd="0" destOrd="0" presId="urn:microsoft.com/office/officeart/2005/8/layout/radial5"/>
    <dgm:cxn modelId="{776155CF-3A50-4459-A160-FE6AFC650CC1}" srcId="{BBE88CF0-D895-4988-9F1F-7E0FFCB96492}" destId="{63DA81E9-6BC4-44F1-8F64-9A825E4ACD96}" srcOrd="6" destOrd="0" parTransId="{2B91EF85-E0BB-4E24-B91E-60C18F751C2E}" sibTransId="{C1FDF28B-87C9-4B40-A685-8C3EC20553D8}"/>
    <dgm:cxn modelId="{B2A3C9DA-3AD2-4523-99EA-86C6EC94DDFB}" type="presOf" srcId="{E71B81AB-EE69-4B75-843D-79F331C68831}" destId="{A86CFF38-64E6-4028-91CD-221A658A4195}" srcOrd="0" destOrd="0" presId="urn:microsoft.com/office/officeart/2005/8/layout/radial5"/>
    <dgm:cxn modelId="{C876EFE3-D53E-4F0A-8F4F-AD9C1B5E50B1}" type="presOf" srcId="{627C3811-97F4-456A-8F21-DD8358874EA6}" destId="{16A7974F-228F-48E7-A61A-7024E30FA722}" srcOrd="1" destOrd="0" presId="urn:microsoft.com/office/officeart/2005/8/layout/radial5"/>
    <dgm:cxn modelId="{0B26D8E7-B166-4652-BA0B-567EE55F42D0}" srcId="{BBE88CF0-D895-4988-9F1F-7E0FFCB96492}" destId="{9604A874-8029-4019-A338-A14CC3DEB12D}" srcOrd="4" destOrd="0" parTransId="{E0892289-162A-4BA2-97FD-671A0FFE83A0}" sibTransId="{0D6B322E-5205-4BF8-9174-E68170A13C1C}"/>
    <dgm:cxn modelId="{87993CEB-961D-4F6E-9AA8-70A84B5633E0}" srcId="{BBE88CF0-D895-4988-9F1F-7E0FFCB96492}" destId="{C64BF6A9-A056-4418-AD0B-25FD66C17AAB}" srcOrd="7" destOrd="0" parTransId="{E71B81AB-EE69-4B75-843D-79F331C68831}" sibTransId="{95FB8743-49E8-4151-8E24-3432A20021F2}"/>
    <dgm:cxn modelId="{02A7B0F1-2245-46C2-9C74-BBEF194BA3E2}" type="presOf" srcId="{C64BF6A9-A056-4418-AD0B-25FD66C17AAB}" destId="{103BEC98-AD11-47EF-8554-15411E11E95C}" srcOrd="0" destOrd="0" presId="urn:microsoft.com/office/officeart/2005/8/layout/radial5"/>
    <dgm:cxn modelId="{22FCB5F4-FCA4-4D05-AA93-2386EAB59749}" srcId="{876FB579-1C72-4462-A544-B9F8BA7A2579}" destId="{BBE88CF0-D895-4988-9F1F-7E0FFCB96492}" srcOrd="0" destOrd="0" parTransId="{C37029CE-0A75-4E19-9683-3EB65D4B4E38}" sibTransId="{09503331-1A95-4E88-B109-B5285B45CBCE}"/>
    <dgm:cxn modelId="{88A57779-8B8E-40C0-9B27-DB6EC1A10454}" type="presParOf" srcId="{C96FEA08-B787-4672-85A3-0EB0D0FBBEBB}" destId="{2E1FA8E5-D3DF-439E-8654-8F30AAFD0B9D}" srcOrd="0" destOrd="0" presId="urn:microsoft.com/office/officeart/2005/8/layout/radial5"/>
    <dgm:cxn modelId="{9D49B68D-DF8C-40EB-9515-FB54BD03316C}" type="presParOf" srcId="{C96FEA08-B787-4672-85A3-0EB0D0FBBEBB}" destId="{52524A95-95E6-47FB-AAA1-DDDB4708F6FB}" srcOrd="1" destOrd="0" presId="urn:microsoft.com/office/officeart/2005/8/layout/radial5"/>
    <dgm:cxn modelId="{B6D9E302-8CB9-4337-B574-F9EBC4A072E5}" type="presParOf" srcId="{52524A95-95E6-47FB-AAA1-DDDB4708F6FB}" destId="{BB5D4065-3730-457A-BF76-35245AD4E2A3}" srcOrd="0" destOrd="0" presId="urn:microsoft.com/office/officeart/2005/8/layout/radial5"/>
    <dgm:cxn modelId="{93CB960A-4EDC-40C2-BF67-19FA5BE2F5CD}" type="presParOf" srcId="{C96FEA08-B787-4672-85A3-0EB0D0FBBEBB}" destId="{72D18FF9-DD84-4B51-BB57-9D251C00EBB6}" srcOrd="2" destOrd="0" presId="urn:microsoft.com/office/officeart/2005/8/layout/radial5"/>
    <dgm:cxn modelId="{9B8E862F-E23F-49DF-9AF4-A915E6E4B721}" type="presParOf" srcId="{C96FEA08-B787-4672-85A3-0EB0D0FBBEBB}" destId="{08E55D46-CCBE-4C7A-BCDE-82300FD0DD8D}" srcOrd="3" destOrd="0" presId="urn:microsoft.com/office/officeart/2005/8/layout/radial5"/>
    <dgm:cxn modelId="{1F59ED22-BE66-4DCC-B0BE-009B95B8C83D}" type="presParOf" srcId="{08E55D46-CCBE-4C7A-BCDE-82300FD0DD8D}" destId="{16A7974F-228F-48E7-A61A-7024E30FA722}" srcOrd="0" destOrd="0" presId="urn:microsoft.com/office/officeart/2005/8/layout/radial5"/>
    <dgm:cxn modelId="{8370CD18-9FE9-43FF-9993-0F7DD59EB7A7}" type="presParOf" srcId="{C96FEA08-B787-4672-85A3-0EB0D0FBBEBB}" destId="{4FFCBA46-2CCD-4BFD-BFFC-E4A6E42CE578}" srcOrd="4" destOrd="0" presId="urn:microsoft.com/office/officeart/2005/8/layout/radial5"/>
    <dgm:cxn modelId="{2B5DA2F0-A145-4EF1-9E89-49B1B8D2E24E}" type="presParOf" srcId="{C96FEA08-B787-4672-85A3-0EB0D0FBBEBB}" destId="{613E8371-8D6C-494C-940D-83BB911D042C}" srcOrd="5" destOrd="0" presId="urn:microsoft.com/office/officeart/2005/8/layout/radial5"/>
    <dgm:cxn modelId="{EAE44C87-9603-41C9-B688-69A439F80313}" type="presParOf" srcId="{613E8371-8D6C-494C-940D-83BB911D042C}" destId="{5EE3E1D6-CEC5-4212-8492-11AE6A2609E7}" srcOrd="0" destOrd="0" presId="urn:microsoft.com/office/officeart/2005/8/layout/radial5"/>
    <dgm:cxn modelId="{CF46FE6F-D2C7-4310-BD56-5A15C73F2C29}" type="presParOf" srcId="{C96FEA08-B787-4672-85A3-0EB0D0FBBEBB}" destId="{20FC5B82-0A33-4292-8D85-E9D711F689DA}" srcOrd="6" destOrd="0" presId="urn:microsoft.com/office/officeart/2005/8/layout/radial5"/>
    <dgm:cxn modelId="{E078BB72-AD30-497A-873C-0A033B6F7B7B}" type="presParOf" srcId="{C96FEA08-B787-4672-85A3-0EB0D0FBBEBB}" destId="{F2BAC46E-8B79-45A2-8CC1-4E4C0BEA5A34}" srcOrd="7" destOrd="0" presId="urn:microsoft.com/office/officeart/2005/8/layout/radial5"/>
    <dgm:cxn modelId="{7D727234-C78E-486A-B772-A64A212662D0}" type="presParOf" srcId="{F2BAC46E-8B79-45A2-8CC1-4E4C0BEA5A34}" destId="{2ED2FC10-15F9-4207-8283-14A218E6F5D5}" srcOrd="0" destOrd="0" presId="urn:microsoft.com/office/officeart/2005/8/layout/radial5"/>
    <dgm:cxn modelId="{99CFF8CF-63D9-47DE-860D-27523213CEC5}" type="presParOf" srcId="{C96FEA08-B787-4672-85A3-0EB0D0FBBEBB}" destId="{F409F7DD-351A-4660-B59E-FDCC4BCB81F5}" srcOrd="8" destOrd="0" presId="urn:microsoft.com/office/officeart/2005/8/layout/radial5"/>
    <dgm:cxn modelId="{85CB7433-AEE0-4910-8099-10838E2A4B46}" type="presParOf" srcId="{C96FEA08-B787-4672-85A3-0EB0D0FBBEBB}" destId="{CEBFF996-5BDE-40CB-B932-4ECA4FBF7DFC}" srcOrd="9" destOrd="0" presId="urn:microsoft.com/office/officeart/2005/8/layout/radial5"/>
    <dgm:cxn modelId="{732539BC-2593-463B-8BAA-D2A90DEFDAB6}" type="presParOf" srcId="{CEBFF996-5BDE-40CB-B932-4ECA4FBF7DFC}" destId="{3910F20E-01E7-4BCF-B204-AAF0E7DF5AC9}" srcOrd="0" destOrd="0" presId="urn:microsoft.com/office/officeart/2005/8/layout/radial5"/>
    <dgm:cxn modelId="{AB300E6D-FAAC-444B-A20C-D2906177E5DE}" type="presParOf" srcId="{C96FEA08-B787-4672-85A3-0EB0D0FBBEBB}" destId="{470F168E-D26C-41B0-9B99-3B6FE94D193F}" srcOrd="10" destOrd="0" presId="urn:microsoft.com/office/officeart/2005/8/layout/radial5"/>
    <dgm:cxn modelId="{5843EBD2-AE3C-436C-ABBD-DE4ABF1606E2}" type="presParOf" srcId="{C96FEA08-B787-4672-85A3-0EB0D0FBBEBB}" destId="{11872FFF-BE19-4754-AB6D-1A124F493E2F}" srcOrd="11" destOrd="0" presId="urn:microsoft.com/office/officeart/2005/8/layout/radial5"/>
    <dgm:cxn modelId="{979CD897-A392-4CFD-9EA9-6C955D9A3CA4}" type="presParOf" srcId="{11872FFF-BE19-4754-AB6D-1A124F493E2F}" destId="{2524BABE-BE39-4C37-B8A3-32574B9EF26A}" srcOrd="0" destOrd="0" presId="urn:microsoft.com/office/officeart/2005/8/layout/radial5"/>
    <dgm:cxn modelId="{C0F22556-5501-47DC-A7B1-18E5F27784F4}" type="presParOf" srcId="{C96FEA08-B787-4672-85A3-0EB0D0FBBEBB}" destId="{8C970E91-B964-4B95-97B9-B9A93E31927A}" srcOrd="12" destOrd="0" presId="urn:microsoft.com/office/officeart/2005/8/layout/radial5"/>
    <dgm:cxn modelId="{7C398822-8201-412E-8E7F-74ADD0A1CF7C}" type="presParOf" srcId="{C96FEA08-B787-4672-85A3-0EB0D0FBBEBB}" destId="{17D7B3DC-CF22-4FF8-9C90-A9293D427EBE}" srcOrd="13" destOrd="0" presId="urn:microsoft.com/office/officeart/2005/8/layout/radial5"/>
    <dgm:cxn modelId="{4A777604-1A7E-4624-9AF1-6AAB4254A208}" type="presParOf" srcId="{17D7B3DC-CF22-4FF8-9C90-A9293D427EBE}" destId="{7AC69536-BE71-4B00-B06E-6D9D78F557E3}" srcOrd="0" destOrd="0" presId="urn:microsoft.com/office/officeart/2005/8/layout/radial5"/>
    <dgm:cxn modelId="{7F22639E-0030-43B3-BBD5-7E90315250CA}" type="presParOf" srcId="{C96FEA08-B787-4672-85A3-0EB0D0FBBEBB}" destId="{6CDE5265-680B-44CB-AF4F-889A11BAB41F}" srcOrd="14" destOrd="0" presId="urn:microsoft.com/office/officeart/2005/8/layout/radial5"/>
    <dgm:cxn modelId="{6C56CB0A-AB72-478E-A3A4-74836E2CC26D}" type="presParOf" srcId="{C96FEA08-B787-4672-85A3-0EB0D0FBBEBB}" destId="{A86CFF38-64E6-4028-91CD-221A658A4195}" srcOrd="15" destOrd="0" presId="urn:microsoft.com/office/officeart/2005/8/layout/radial5"/>
    <dgm:cxn modelId="{E35C540E-469E-4D0A-B7BB-F68B2C4B305F}" type="presParOf" srcId="{A86CFF38-64E6-4028-91CD-221A658A4195}" destId="{3D4A9FF7-456A-4F0D-8541-8BB520051F0A}" srcOrd="0" destOrd="0" presId="urn:microsoft.com/office/officeart/2005/8/layout/radial5"/>
    <dgm:cxn modelId="{7340F25D-E7D4-41E9-9683-10617DC2BF51}" type="presParOf" srcId="{C96FEA08-B787-4672-85A3-0EB0D0FBBEBB}" destId="{103BEC98-AD11-47EF-8554-15411E11E95C}"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438DD1-E829-44EC-A641-67BB2C10828D}" type="doc">
      <dgm:prSet loTypeId="urn:microsoft.com/office/officeart/2005/8/layout/vList3#1" loCatId="list" qsTypeId="urn:microsoft.com/office/officeart/2005/8/quickstyle/3d2" qsCatId="3D" csTypeId="urn:microsoft.com/office/officeart/2005/8/colors/accent1_2" csCatId="accent1" phldr="1"/>
      <dgm:spPr/>
      <dgm:t>
        <a:bodyPr/>
        <a:lstStyle/>
        <a:p>
          <a:endParaRPr lang="en-US"/>
        </a:p>
      </dgm:t>
    </dgm:pt>
    <dgm:pt modelId="{C0E8290D-B6CD-4A6A-AA02-4B545E99B135}">
      <dgm:prSet phldrT="[Text]" custT="1"/>
      <dgm:spPr/>
      <dgm:t>
        <a:bodyPr/>
        <a:lstStyle/>
        <a:p>
          <a:r>
            <a:rPr lang="fa-IR" sz="2000" dirty="0">
              <a:solidFill>
                <a:schemeClr val="accent2">
                  <a:lumMod val="50000"/>
                </a:schemeClr>
              </a:solidFill>
              <a:cs typeface="+mj-cs"/>
            </a:rPr>
            <a:t>اپتوالکترونیک</a:t>
          </a:r>
          <a:endParaRPr lang="en-US" sz="2000" dirty="0">
            <a:solidFill>
              <a:schemeClr val="accent2">
                <a:lumMod val="50000"/>
              </a:schemeClr>
            </a:solidFill>
            <a:cs typeface="+mj-cs"/>
          </a:endParaRPr>
        </a:p>
      </dgm:t>
    </dgm:pt>
    <dgm:pt modelId="{4C070FD5-FC48-45D3-B6D7-EFE37047B3EE}" type="parTrans" cxnId="{7FFE6AF5-0E10-408A-B625-51DF63C3DCF2}">
      <dgm:prSet/>
      <dgm:spPr/>
      <dgm:t>
        <a:bodyPr/>
        <a:lstStyle/>
        <a:p>
          <a:endParaRPr lang="en-US"/>
        </a:p>
      </dgm:t>
    </dgm:pt>
    <dgm:pt modelId="{0CE6E905-47F4-4CFD-A90F-8CEAB20A7AF0}" type="sibTrans" cxnId="{7FFE6AF5-0E10-408A-B625-51DF63C3DCF2}">
      <dgm:prSet/>
      <dgm:spPr/>
      <dgm:t>
        <a:bodyPr/>
        <a:lstStyle/>
        <a:p>
          <a:endParaRPr lang="en-US"/>
        </a:p>
      </dgm:t>
    </dgm:pt>
    <dgm:pt modelId="{BEE44832-FA74-43B2-BC1B-C5B89D6A40A4}">
      <dgm:prSet phldrT="[Text]" custT="1"/>
      <dgm:spPr/>
      <dgm:t>
        <a:bodyPr/>
        <a:lstStyle/>
        <a:p>
          <a:r>
            <a:rPr lang="fa-IR" sz="2000">
              <a:solidFill>
                <a:schemeClr val="accent2">
                  <a:lumMod val="50000"/>
                </a:schemeClr>
              </a:solidFill>
              <a:cs typeface="+mj-cs"/>
            </a:rPr>
            <a:t>الکترواپتیک</a:t>
          </a:r>
          <a:endParaRPr lang="en-US" sz="2000" dirty="0">
            <a:solidFill>
              <a:schemeClr val="accent2">
                <a:lumMod val="50000"/>
              </a:schemeClr>
            </a:solidFill>
            <a:cs typeface="+mj-cs"/>
          </a:endParaRPr>
        </a:p>
      </dgm:t>
    </dgm:pt>
    <dgm:pt modelId="{250C0344-B0EC-45C3-B2E7-FCA21AA728A3}" type="parTrans" cxnId="{737AD85A-92D2-4064-859F-5B283E140BF6}">
      <dgm:prSet/>
      <dgm:spPr/>
      <dgm:t>
        <a:bodyPr/>
        <a:lstStyle/>
        <a:p>
          <a:endParaRPr lang="en-US"/>
        </a:p>
      </dgm:t>
    </dgm:pt>
    <dgm:pt modelId="{B6FB662D-82BA-4552-A480-F0FD807AD6FB}" type="sibTrans" cxnId="{737AD85A-92D2-4064-859F-5B283E140BF6}">
      <dgm:prSet/>
      <dgm:spPr/>
      <dgm:t>
        <a:bodyPr/>
        <a:lstStyle/>
        <a:p>
          <a:endParaRPr lang="en-US"/>
        </a:p>
      </dgm:t>
    </dgm:pt>
    <dgm:pt modelId="{ECD77B7E-FA7B-44A2-BB35-8B80F9C5111C}">
      <dgm:prSet phldrT="[Text]" custT="1"/>
      <dgm:spPr/>
      <dgm:t>
        <a:bodyPr/>
        <a:lstStyle/>
        <a:p>
          <a:r>
            <a:rPr lang="fa-IR" sz="2000">
              <a:solidFill>
                <a:schemeClr val="accent2">
                  <a:lumMod val="50000"/>
                </a:schemeClr>
              </a:solidFill>
              <a:cs typeface="+mj-cs"/>
            </a:rPr>
            <a:t>اکستواپتیک</a:t>
          </a:r>
          <a:endParaRPr lang="en-US" sz="2000" dirty="0">
            <a:solidFill>
              <a:schemeClr val="accent2">
                <a:lumMod val="50000"/>
              </a:schemeClr>
            </a:solidFill>
            <a:cs typeface="+mj-cs"/>
          </a:endParaRPr>
        </a:p>
      </dgm:t>
    </dgm:pt>
    <dgm:pt modelId="{EAA9BEC8-0D38-42A6-8D02-26880D2DFD92}" type="parTrans" cxnId="{72FDB354-E3E3-498D-999F-FABFF72530DB}">
      <dgm:prSet/>
      <dgm:spPr/>
      <dgm:t>
        <a:bodyPr/>
        <a:lstStyle/>
        <a:p>
          <a:endParaRPr lang="en-US"/>
        </a:p>
      </dgm:t>
    </dgm:pt>
    <dgm:pt modelId="{47825D75-8C42-485F-AF0A-E3F5567D64D3}" type="sibTrans" cxnId="{72FDB354-E3E3-498D-999F-FABFF72530DB}">
      <dgm:prSet/>
      <dgm:spPr/>
      <dgm:t>
        <a:bodyPr/>
        <a:lstStyle/>
        <a:p>
          <a:endParaRPr lang="en-US"/>
        </a:p>
      </dgm:t>
    </dgm:pt>
    <dgm:pt modelId="{BCF17473-51B4-4E55-8999-0289C0F27268}">
      <dgm:prSet phldrT="[Text]" custT="1"/>
      <dgm:spPr/>
      <dgm:t>
        <a:bodyPr/>
        <a:lstStyle/>
        <a:p>
          <a:pPr rtl="1"/>
          <a:r>
            <a:rPr lang="en-US" sz="2000" dirty="0">
              <a:solidFill>
                <a:schemeClr val="accent2">
                  <a:lumMod val="50000"/>
                </a:schemeClr>
              </a:solidFill>
              <a:cs typeface="+mj-cs"/>
            </a:rPr>
            <a:t>MEMS</a:t>
          </a:r>
          <a:r>
            <a:rPr lang="fa-IR" sz="2000" dirty="0">
              <a:solidFill>
                <a:schemeClr val="accent2">
                  <a:lumMod val="50000"/>
                </a:schemeClr>
              </a:solidFill>
              <a:cs typeface="+mj-cs"/>
            </a:rPr>
            <a:t> های اپتیکی</a:t>
          </a:r>
          <a:endParaRPr lang="en-US" sz="2000" dirty="0">
            <a:solidFill>
              <a:schemeClr val="accent2">
                <a:lumMod val="50000"/>
              </a:schemeClr>
            </a:solidFill>
            <a:cs typeface="+mj-cs"/>
          </a:endParaRPr>
        </a:p>
      </dgm:t>
    </dgm:pt>
    <dgm:pt modelId="{E5312DA0-1C5D-4DDD-9429-9C77020FFBF4}" type="parTrans" cxnId="{F9F62C75-D722-4D5B-B3EA-B5D4F351C226}">
      <dgm:prSet/>
      <dgm:spPr/>
      <dgm:t>
        <a:bodyPr/>
        <a:lstStyle/>
        <a:p>
          <a:endParaRPr lang="en-US"/>
        </a:p>
      </dgm:t>
    </dgm:pt>
    <dgm:pt modelId="{79805929-8B95-4B43-826F-71B9FA978FE5}" type="sibTrans" cxnId="{F9F62C75-D722-4D5B-B3EA-B5D4F351C226}">
      <dgm:prSet/>
      <dgm:spPr/>
      <dgm:t>
        <a:bodyPr/>
        <a:lstStyle/>
        <a:p>
          <a:endParaRPr lang="en-US"/>
        </a:p>
      </dgm:t>
    </dgm:pt>
    <dgm:pt modelId="{27AEDBD7-4EA3-4EFA-A06F-EDEBF4A1B582}">
      <dgm:prSet phldrT="[Text]" custT="1"/>
      <dgm:spPr/>
      <dgm:t>
        <a:bodyPr/>
        <a:lstStyle/>
        <a:p>
          <a:r>
            <a:rPr lang="fa-IR" sz="2000">
              <a:solidFill>
                <a:schemeClr val="accent2">
                  <a:lumMod val="50000"/>
                </a:schemeClr>
              </a:solidFill>
              <a:cs typeface="+mj-cs"/>
            </a:rPr>
            <a:t>مگنتواپتیک</a:t>
          </a:r>
          <a:endParaRPr lang="en-US" sz="2000" dirty="0">
            <a:solidFill>
              <a:schemeClr val="accent2">
                <a:lumMod val="50000"/>
              </a:schemeClr>
            </a:solidFill>
            <a:cs typeface="+mj-cs"/>
          </a:endParaRPr>
        </a:p>
      </dgm:t>
    </dgm:pt>
    <dgm:pt modelId="{20616A4E-2073-47CE-8051-AF2E4C884277}" type="parTrans" cxnId="{D4374611-D0F0-4B8E-9A54-17DFDA747F1F}">
      <dgm:prSet/>
      <dgm:spPr/>
      <dgm:t>
        <a:bodyPr/>
        <a:lstStyle/>
        <a:p>
          <a:endParaRPr lang="en-US"/>
        </a:p>
      </dgm:t>
    </dgm:pt>
    <dgm:pt modelId="{324B05AC-6476-4E36-BBC5-5FAA0D5D211A}" type="sibTrans" cxnId="{D4374611-D0F0-4B8E-9A54-17DFDA747F1F}">
      <dgm:prSet/>
      <dgm:spPr/>
      <dgm:t>
        <a:bodyPr/>
        <a:lstStyle/>
        <a:p>
          <a:endParaRPr lang="en-US"/>
        </a:p>
      </dgm:t>
    </dgm:pt>
    <dgm:pt modelId="{8BE98AFE-B3EF-4A8B-8C0A-D0FB632616D7}">
      <dgm:prSet phldrT="[Text]" custT="1"/>
      <dgm:spPr/>
      <dgm:t>
        <a:bodyPr/>
        <a:lstStyle/>
        <a:p>
          <a:r>
            <a:rPr lang="fa-IR" sz="2000">
              <a:solidFill>
                <a:schemeClr val="accent2">
                  <a:lumMod val="50000"/>
                </a:schemeClr>
              </a:solidFill>
              <a:cs typeface="+mj-cs"/>
            </a:rPr>
            <a:t>اپتوفلوئیدیک</a:t>
          </a:r>
          <a:endParaRPr lang="en-US" sz="2000" dirty="0">
            <a:solidFill>
              <a:schemeClr val="accent2">
                <a:lumMod val="50000"/>
              </a:schemeClr>
            </a:solidFill>
            <a:cs typeface="+mj-cs"/>
          </a:endParaRPr>
        </a:p>
      </dgm:t>
    </dgm:pt>
    <dgm:pt modelId="{FD2A01DB-5245-4C9D-AD09-1B0F49878F13}" type="parTrans" cxnId="{C6961909-1A4B-45EC-A296-BD8815A0B646}">
      <dgm:prSet/>
      <dgm:spPr/>
      <dgm:t>
        <a:bodyPr/>
        <a:lstStyle/>
        <a:p>
          <a:endParaRPr lang="en-US"/>
        </a:p>
      </dgm:t>
    </dgm:pt>
    <dgm:pt modelId="{B8D1EAE8-FBA4-4A0C-A2B8-A85C8F77A98A}" type="sibTrans" cxnId="{C6961909-1A4B-45EC-A296-BD8815A0B646}">
      <dgm:prSet/>
      <dgm:spPr/>
      <dgm:t>
        <a:bodyPr/>
        <a:lstStyle/>
        <a:p>
          <a:endParaRPr lang="en-US"/>
        </a:p>
      </dgm:t>
    </dgm:pt>
    <dgm:pt modelId="{649ED788-0A88-4259-A4E9-8B8DA47ADF7C}">
      <dgm:prSet phldrT="[Text]" custT="1"/>
      <dgm:spPr/>
      <dgm:t>
        <a:bodyPr/>
        <a:lstStyle/>
        <a:p>
          <a:r>
            <a:rPr lang="fa-IR" sz="2000">
              <a:solidFill>
                <a:schemeClr val="accent2">
                  <a:lumMod val="50000"/>
                </a:schemeClr>
              </a:solidFill>
              <a:cs typeface="+mj-cs"/>
            </a:rPr>
            <a:t>نانوفوتونیک</a:t>
          </a:r>
          <a:endParaRPr lang="en-US" sz="2000" dirty="0">
            <a:solidFill>
              <a:schemeClr val="accent2">
                <a:lumMod val="50000"/>
              </a:schemeClr>
            </a:solidFill>
            <a:cs typeface="+mj-cs"/>
          </a:endParaRPr>
        </a:p>
      </dgm:t>
    </dgm:pt>
    <dgm:pt modelId="{3A8C90AB-ED6F-48C5-B2BA-6201BCB2B2EA}" type="parTrans" cxnId="{1B7DA606-5D1F-46EC-92E9-765F07A46BAA}">
      <dgm:prSet/>
      <dgm:spPr/>
      <dgm:t>
        <a:bodyPr/>
        <a:lstStyle/>
        <a:p>
          <a:endParaRPr lang="en-US"/>
        </a:p>
      </dgm:t>
    </dgm:pt>
    <dgm:pt modelId="{101282BE-C60E-4BAB-A6A8-6A294389FBAF}" type="sibTrans" cxnId="{1B7DA606-5D1F-46EC-92E9-765F07A46BAA}">
      <dgm:prSet/>
      <dgm:spPr/>
      <dgm:t>
        <a:bodyPr/>
        <a:lstStyle/>
        <a:p>
          <a:endParaRPr lang="en-US"/>
        </a:p>
      </dgm:t>
    </dgm:pt>
    <dgm:pt modelId="{6F55B6DD-F1D8-4D5D-B427-0D7A8446F8DD}">
      <dgm:prSet phldrT="[Text]" custT="1"/>
      <dgm:spPr/>
      <dgm:t>
        <a:bodyPr/>
        <a:lstStyle/>
        <a:p>
          <a:r>
            <a:rPr lang="fa-IR" sz="2000">
              <a:solidFill>
                <a:schemeClr val="accent2">
                  <a:lumMod val="50000"/>
                </a:schemeClr>
              </a:solidFill>
              <a:cs typeface="+mj-cs"/>
            </a:rPr>
            <a:t>پلاسمونیک</a:t>
          </a:r>
          <a:endParaRPr lang="en-US" sz="2000" dirty="0">
            <a:solidFill>
              <a:schemeClr val="accent2">
                <a:lumMod val="50000"/>
              </a:schemeClr>
            </a:solidFill>
            <a:cs typeface="+mj-cs"/>
          </a:endParaRPr>
        </a:p>
      </dgm:t>
    </dgm:pt>
    <dgm:pt modelId="{517ACE4F-0E83-4009-A884-EBC164B5B432}" type="parTrans" cxnId="{16ADA7FD-26BC-4144-A5F1-A0893FAFB681}">
      <dgm:prSet/>
      <dgm:spPr/>
      <dgm:t>
        <a:bodyPr/>
        <a:lstStyle/>
        <a:p>
          <a:endParaRPr lang="en-US"/>
        </a:p>
      </dgm:t>
    </dgm:pt>
    <dgm:pt modelId="{ABA53680-384F-4E53-AEE0-377D3F6E7C19}" type="sibTrans" cxnId="{16ADA7FD-26BC-4144-A5F1-A0893FAFB681}">
      <dgm:prSet/>
      <dgm:spPr/>
      <dgm:t>
        <a:bodyPr/>
        <a:lstStyle/>
        <a:p>
          <a:endParaRPr lang="en-US"/>
        </a:p>
      </dgm:t>
    </dgm:pt>
    <dgm:pt modelId="{C9FC8C0E-E56E-4732-9D43-AA540970F647}">
      <dgm:prSet phldrT="[Text]" custT="1"/>
      <dgm:spPr/>
      <dgm:t>
        <a:bodyPr/>
        <a:lstStyle/>
        <a:p>
          <a:r>
            <a:rPr lang="fa-IR" sz="2000">
              <a:solidFill>
                <a:schemeClr val="accent2">
                  <a:lumMod val="50000"/>
                </a:schemeClr>
              </a:solidFill>
              <a:cs typeface="+mj-cs"/>
            </a:rPr>
            <a:t>بیوفوتونیک</a:t>
          </a:r>
          <a:endParaRPr lang="en-US" sz="2000" dirty="0">
            <a:solidFill>
              <a:schemeClr val="accent2">
                <a:lumMod val="50000"/>
              </a:schemeClr>
            </a:solidFill>
            <a:cs typeface="+mj-cs"/>
          </a:endParaRPr>
        </a:p>
      </dgm:t>
    </dgm:pt>
    <dgm:pt modelId="{3129E9E2-17C3-43F3-BBC4-78D5827F71AC}" type="parTrans" cxnId="{5DF3A985-9165-46BE-B3C3-B67B12A7E0D4}">
      <dgm:prSet/>
      <dgm:spPr/>
      <dgm:t>
        <a:bodyPr/>
        <a:lstStyle/>
        <a:p>
          <a:endParaRPr lang="en-US"/>
        </a:p>
      </dgm:t>
    </dgm:pt>
    <dgm:pt modelId="{F39483F5-4955-428B-9727-C40D08D29384}" type="sibTrans" cxnId="{5DF3A985-9165-46BE-B3C3-B67B12A7E0D4}">
      <dgm:prSet/>
      <dgm:spPr/>
      <dgm:t>
        <a:bodyPr/>
        <a:lstStyle/>
        <a:p>
          <a:endParaRPr lang="en-US"/>
        </a:p>
      </dgm:t>
    </dgm:pt>
    <dgm:pt modelId="{18374045-B84E-4379-A6FD-069718876FFC}" type="pres">
      <dgm:prSet presAssocID="{AF438DD1-E829-44EC-A641-67BB2C10828D}" presName="linearFlow" presStyleCnt="0">
        <dgm:presLayoutVars>
          <dgm:dir/>
          <dgm:resizeHandles val="exact"/>
        </dgm:presLayoutVars>
      </dgm:prSet>
      <dgm:spPr/>
    </dgm:pt>
    <dgm:pt modelId="{2D47632F-96EB-4851-935E-9C2F904F167D}" type="pres">
      <dgm:prSet presAssocID="{C0E8290D-B6CD-4A6A-AA02-4B545E99B135}" presName="composite" presStyleCnt="0"/>
      <dgm:spPr/>
    </dgm:pt>
    <dgm:pt modelId="{151D26B1-7C5C-4A38-AC4F-39CE8D379D87}" type="pres">
      <dgm:prSet presAssocID="{C0E8290D-B6CD-4A6A-AA02-4B545E99B135}" presName="imgShp" presStyleLbl="fgImgPlace1" presStyleIdx="0" presStyleCnt="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dgm:spPr>
    </dgm:pt>
    <dgm:pt modelId="{8E1ABB1B-B97B-4D98-9F60-68DC2ECA09EE}" type="pres">
      <dgm:prSet presAssocID="{C0E8290D-B6CD-4A6A-AA02-4B545E99B135}" presName="txShp" presStyleLbl="node1" presStyleIdx="0" presStyleCnt="9">
        <dgm:presLayoutVars>
          <dgm:bulletEnabled val="1"/>
        </dgm:presLayoutVars>
      </dgm:prSet>
      <dgm:spPr/>
    </dgm:pt>
    <dgm:pt modelId="{442ED213-7652-4254-872D-33E5B0FC966A}" type="pres">
      <dgm:prSet presAssocID="{0CE6E905-47F4-4CFD-A90F-8CEAB20A7AF0}" presName="spacing" presStyleCnt="0"/>
      <dgm:spPr/>
    </dgm:pt>
    <dgm:pt modelId="{15969A63-5D98-4952-A5B0-9933AA715E6C}" type="pres">
      <dgm:prSet presAssocID="{BEE44832-FA74-43B2-BC1B-C5B89D6A40A4}" presName="composite" presStyleCnt="0"/>
      <dgm:spPr/>
    </dgm:pt>
    <dgm:pt modelId="{1453FDBE-F0AB-429C-A361-E5C637F5BA61}" type="pres">
      <dgm:prSet presAssocID="{BEE44832-FA74-43B2-BC1B-C5B89D6A40A4}" presName="imgShp" presStyleLbl="fgImgPlace1" presStyleIdx="1" presStyleCnt="9"/>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2000" r="-22000"/>
          </a:stretch>
        </a:blipFill>
      </dgm:spPr>
    </dgm:pt>
    <dgm:pt modelId="{19DE09E1-CA7E-4FAF-9975-3E61855E3132}" type="pres">
      <dgm:prSet presAssocID="{BEE44832-FA74-43B2-BC1B-C5B89D6A40A4}" presName="txShp" presStyleLbl="node1" presStyleIdx="1" presStyleCnt="9">
        <dgm:presLayoutVars>
          <dgm:bulletEnabled val="1"/>
        </dgm:presLayoutVars>
      </dgm:prSet>
      <dgm:spPr/>
    </dgm:pt>
    <dgm:pt modelId="{E9C9DE8A-8177-462A-A71A-36E43FB6A6CA}" type="pres">
      <dgm:prSet presAssocID="{B6FB662D-82BA-4552-A480-F0FD807AD6FB}" presName="spacing" presStyleCnt="0"/>
      <dgm:spPr/>
    </dgm:pt>
    <dgm:pt modelId="{34B830E9-1662-4BA8-90A0-4536EF17DE71}" type="pres">
      <dgm:prSet presAssocID="{ECD77B7E-FA7B-44A2-BB35-8B80F9C5111C}" presName="composite" presStyleCnt="0"/>
      <dgm:spPr/>
    </dgm:pt>
    <dgm:pt modelId="{BA795395-95BF-490B-B011-264857C776D7}" type="pres">
      <dgm:prSet presAssocID="{ECD77B7E-FA7B-44A2-BB35-8B80F9C5111C}" presName="imgShp" presStyleLbl="fgImgPlace1" presStyleIdx="2" presStyleCnt="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6000" r="-36000"/>
          </a:stretch>
        </a:blipFill>
      </dgm:spPr>
    </dgm:pt>
    <dgm:pt modelId="{FA31347C-E686-4C6D-A48D-A3F2CD83C96D}" type="pres">
      <dgm:prSet presAssocID="{ECD77B7E-FA7B-44A2-BB35-8B80F9C5111C}" presName="txShp" presStyleLbl="node1" presStyleIdx="2" presStyleCnt="9">
        <dgm:presLayoutVars>
          <dgm:bulletEnabled val="1"/>
        </dgm:presLayoutVars>
      </dgm:prSet>
      <dgm:spPr/>
    </dgm:pt>
    <dgm:pt modelId="{A1DBDB01-E03C-4EAC-8065-D7B70D638F2A}" type="pres">
      <dgm:prSet presAssocID="{47825D75-8C42-485F-AF0A-E3F5567D64D3}" presName="spacing" presStyleCnt="0"/>
      <dgm:spPr/>
    </dgm:pt>
    <dgm:pt modelId="{F0666846-9071-46C3-AE75-60F9DE3962C4}" type="pres">
      <dgm:prSet presAssocID="{27AEDBD7-4EA3-4EFA-A06F-EDEBF4A1B582}" presName="composite" presStyleCnt="0"/>
      <dgm:spPr/>
    </dgm:pt>
    <dgm:pt modelId="{AA6E3DC6-67F3-4B0C-92D4-2207939086A9}" type="pres">
      <dgm:prSet presAssocID="{27AEDBD7-4EA3-4EFA-A06F-EDEBF4A1B582}" presName="imgShp" presStyleLbl="fgImgPlace1" presStyleIdx="3" presStyleCnt="9"/>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2000" r="-32000"/>
          </a:stretch>
        </a:blipFill>
      </dgm:spPr>
    </dgm:pt>
    <dgm:pt modelId="{3C7F193C-441A-40B0-AFAB-7FE504074F61}" type="pres">
      <dgm:prSet presAssocID="{27AEDBD7-4EA3-4EFA-A06F-EDEBF4A1B582}" presName="txShp" presStyleLbl="node1" presStyleIdx="3" presStyleCnt="9">
        <dgm:presLayoutVars>
          <dgm:bulletEnabled val="1"/>
        </dgm:presLayoutVars>
      </dgm:prSet>
      <dgm:spPr/>
    </dgm:pt>
    <dgm:pt modelId="{EF35B0CB-9604-452C-B20A-48C8F4857887}" type="pres">
      <dgm:prSet presAssocID="{324B05AC-6476-4E36-BBC5-5FAA0D5D211A}" presName="spacing" presStyleCnt="0"/>
      <dgm:spPr/>
    </dgm:pt>
    <dgm:pt modelId="{540493E6-5D43-4DEF-9B6F-EFF86A99CFAB}" type="pres">
      <dgm:prSet presAssocID="{8BE98AFE-B3EF-4A8B-8C0A-D0FB632616D7}" presName="composite" presStyleCnt="0"/>
      <dgm:spPr/>
    </dgm:pt>
    <dgm:pt modelId="{5CF640A2-D3F0-44C9-88CF-CE1EA0C87447}" type="pres">
      <dgm:prSet presAssocID="{8BE98AFE-B3EF-4A8B-8C0A-D0FB632616D7}" presName="imgShp" presStyleLbl="fgImgPlace1" presStyleIdx="4" presStyleCnt="9"/>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dgm:spPr>
    </dgm:pt>
    <dgm:pt modelId="{6B30B2D6-1460-4E32-BA09-DAAFE4693833}" type="pres">
      <dgm:prSet presAssocID="{8BE98AFE-B3EF-4A8B-8C0A-D0FB632616D7}" presName="txShp" presStyleLbl="node1" presStyleIdx="4" presStyleCnt="9">
        <dgm:presLayoutVars>
          <dgm:bulletEnabled val="1"/>
        </dgm:presLayoutVars>
      </dgm:prSet>
      <dgm:spPr/>
    </dgm:pt>
    <dgm:pt modelId="{D8C92E95-64DF-4CE3-ACC5-3C928C04DE10}" type="pres">
      <dgm:prSet presAssocID="{B8D1EAE8-FBA4-4A0C-A2B8-A85C8F77A98A}" presName="spacing" presStyleCnt="0"/>
      <dgm:spPr/>
    </dgm:pt>
    <dgm:pt modelId="{50F04ACE-D17E-4613-BA9B-D754F036F47E}" type="pres">
      <dgm:prSet presAssocID="{649ED788-0A88-4259-A4E9-8B8DA47ADF7C}" presName="composite" presStyleCnt="0"/>
      <dgm:spPr/>
    </dgm:pt>
    <dgm:pt modelId="{138F2D03-0DA8-469C-ADFE-E3926D32C498}" type="pres">
      <dgm:prSet presAssocID="{649ED788-0A88-4259-A4E9-8B8DA47ADF7C}" presName="imgShp" presStyleLbl="fgImgPlace1" presStyleIdx="5" presStyleCnt="9"/>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BC89EB7E-CF7B-4B21-8BB5-F48A9BB9C75B}" type="pres">
      <dgm:prSet presAssocID="{649ED788-0A88-4259-A4E9-8B8DA47ADF7C}" presName="txShp" presStyleLbl="node1" presStyleIdx="5" presStyleCnt="9">
        <dgm:presLayoutVars>
          <dgm:bulletEnabled val="1"/>
        </dgm:presLayoutVars>
      </dgm:prSet>
      <dgm:spPr/>
    </dgm:pt>
    <dgm:pt modelId="{BE927711-CF8B-42FB-B130-F58FAEB15C64}" type="pres">
      <dgm:prSet presAssocID="{101282BE-C60E-4BAB-A6A8-6A294389FBAF}" presName="spacing" presStyleCnt="0"/>
      <dgm:spPr/>
    </dgm:pt>
    <dgm:pt modelId="{7B1DAF78-EF18-4254-AEBC-C8B1FE022FF4}" type="pres">
      <dgm:prSet presAssocID="{6F55B6DD-F1D8-4D5D-B427-0D7A8446F8DD}" presName="composite" presStyleCnt="0"/>
      <dgm:spPr/>
    </dgm:pt>
    <dgm:pt modelId="{7433AB2C-8908-41F2-9CDC-26232F2200D4}" type="pres">
      <dgm:prSet presAssocID="{6F55B6DD-F1D8-4D5D-B427-0D7A8446F8DD}" presName="imgShp" presStyleLbl="fgImgPlace1" presStyleIdx="6" presStyleCnt="9"/>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70000" r="-70000"/>
          </a:stretch>
        </a:blipFill>
      </dgm:spPr>
    </dgm:pt>
    <dgm:pt modelId="{B9846C85-9695-463E-B590-0BBFD7A13319}" type="pres">
      <dgm:prSet presAssocID="{6F55B6DD-F1D8-4D5D-B427-0D7A8446F8DD}" presName="txShp" presStyleLbl="node1" presStyleIdx="6" presStyleCnt="9">
        <dgm:presLayoutVars>
          <dgm:bulletEnabled val="1"/>
        </dgm:presLayoutVars>
      </dgm:prSet>
      <dgm:spPr/>
    </dgm:pt>
    <dgm:pt modelId="{23ACA851-C5F6-40DB-A67C-A76230A6FE7E}" type="pres">
      <dgm:prSet presAssocID="{ABA53680-384F-4E53-AEE0-377D3F6E7C19}" presName="spacing" presStyleCnt="0"/>
      <dgm:spPr/>
    </dgm:pt>
    <dgm:pt modelId="{156015D8-CF23-4D40-B7A2-000891C49E96}" type="pres">
      <dgm:prSet presAssocID="{C9FC8C0E-E56E-4732-9D43-AA540970F647}" presName="composite" presStyleCnt="0"/>
      <dgm:spPr/>
    </dgm:pt>
    <dgm:pt modelId="{DB39CDAA-D181-40F4-926E-D13C394C9921}" type="pres">
      <dgm:prSet presAssocID="{C9FC8C0E-E56E-4732-9D43-AA540970F647}" presName="imgShp" presStyleLbl="f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38000" r="-38000"/>
          </a:stretch>
        </a:blipFill>
      </dgm:spPr>
    </dgm:pt>
    <dgm:pt modelId="{C555B523-7447-4550-A0FC-859DF27D01FD}" type="pres">
      <dgm:prSet presAssocID="{C9FC8C0E-E56E-4732-9D43-AA540970F647}" presName="txShp" presStyleLbl="node1" presStyleIdx="7" presStyleCnt="9">
        <dgm:presLayoutVars>
          <dgm:bulletEnabled val="1"/>
        </dgm:presLayoutVars>
      </dgm:prSet>
      <dgm:spPr/>
    </dgm:pt>
    <dgm:pt modelId="{AF897995-8210-462C-8291-AFDB1DAB59A7}" type="pres">
      <dgm:prSet presAssocID="{F39483F5-4955-428B-9727-C40D08D29384}" presName="spacing" presStyleCnt="0"/>
      <dgm:spPr/>
    </dgm:pt>
    <dgm:pt modelId="{B7162F54-64E5-40B8-A5DA-20BB58AC69A2}" type="pres">
      <dgm:prSet presAssocID="{BCF17473-51B4-4E55-8999-0289C0F27268}" presName="composite" presStyleCnt="0"/>
      <dgm:spPr/>
    </dgm:pt>
    <dgm:pt modelId="{2ABD995F-E7B5-4359-88F7-11CA29F28BE6}" type="pres">
      <dgm:prSet presAssocID="{BCF17473-51B4-4E55-8999-0289C0F27268}" presName="imgShp" presStyleLbl="fgImgPlace1" presStyleIdx="8" presStyleCnt="9"/>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18000" r="-18000"/>
          </a:stretch>
        </a:blipFill>
      </dgm:spPr>
    </dgm:pt>
    <dgm:pt modelId="{DDE5E37F-62C5-450B-A95B-5BF8B48A24A1}" type="pres">
      <dgm:prSet presAssocID="{BCF17473-51B4-4E55-8999-0289C0F27268}" presName="txShp" presStyleLbl="node1" presStyleIdx="8" presStyleCnt="9">
        <dgm:presLayoutVars>
          <dgm:bulletEnabled val="1"/>
        </dgm:presLayoutVars>
      </dgm:prSet>
      <dgm:spPr/>
    </dgm:pt>
  </dgm:ptLst>
  <dgm:cxnLst>
    <dgm:cxn modelId="{1B7DA606-5D1F-46EC-92E9-765F07A46BAA}" srcId="{AF438DD1-E829-44EC-A641-67BB2C10828D}" destId="{649ED788-0A88-4259-A4E9-8B8DA47ADF7C}" srcOrd="5" destOrd="0" parTransId="{3A8C90AB-ED6F-48C5-B2BA-6201BCB2B2EA}" sibTransId="{101282BE-C60E-4BAB-A6A8-6A294389FBAF}"/>
    <dgm:cxn modelId="{C6961909-1A4B-45EC-A296-BD8815A0B646}" srcId="{AF438DD1-E829-44EC-A641-67BB2C10828D}" destId="{8BE98AFE-B3EF-4A8B-8C0A-D0FB632616D7}" srcOrd="4" destOrd="0" parTransId="{FD2A01DB-5245-4C9D-AD09-1B0F49878F13}" sibTransId="{B8D1EAE8-FBA4-4A0C-A2B8-A85C8F77A98A}"/>
    <dgm:cxn modelId="{268B3B0F-DAD1-4C37-95A0-FA16D809BF45}" type="presOf" srcId="{BCF17473-51B4-4E55-8999-0289C0F27268}" destId="{DDE5E37F-62C5-450B-A95B-5BF8B48A24A1}" srcOrd="0" destOrd="0" presId="urn:microsoft.com/office/officeart/2005/8/layout/vList3#1"/>
    <dgm:cxn modelId="{D4374611-D0F0-4B8E-9A54-17DFDA747F1F}" srcId="{AF438DD1-E829-44EC-A641-67BB2C10828D}" destId="{27AEDBD7-4EA3-4EFA-A06F-EDEBF4A1B582}" srcOrd="3" destOrd="0" parTransId="{20616A4E-2073-47CE-8051-AF2E4C884277}" sibTransId="{324B05AC-6476-4E36-BBC5-5FAA0D5D211A}"/>
    <dgm:cxn modelId="{9BBB5E22-8D4C-4A5D-AD64-79124EBBB678}" type="presOf" srcId="{C9FC8C0E-E56E-4732-9D43-AA540970F647}" destId="{C555B523-7447-4550-A0FC-859DF27D01FD}" srcOrd="0" destOrd="0" presId="urn:microsoft.com/office/officeart/2005/8/layout/vList3#1"/>
    <dgm:cxn modelId="{73A5852F-5C49-4AAC-87A1-B1B4671F8045}" type="presOf" srcId="{ECD77B7E-FA7B-44A2-BB35-8B80F9C5111C}" destId="{FA31347C-E686-4C6D-A48D-A3F2CD83C96D}" srcOrd="0" destOrd="0" presId="urn:microsoft.com/office/officeart/2005/8/layout/vList3#1"/>
    <dgm:cxn modelId="{FA3DF030-CCFC-4937-BE0C-91794E690637}" type="presOf" srcId="{BEE44832-FA74-43B2-BC1B-C5B89D6A40A4}" destId="{19DE09E1-CA7E-4FAF-9975-3E61855E3132}" srcOrd="0" destOrd="0" presId="urn:microsoft.com/office/officeart/2005/8/layout/vList3#1"/>
    <dgm:cxn modelId="{72FDB354-E3E3-498D-999F-FABFF72530DB}" srcId="{AF438DD1-E829-44EC-A641-67BB2C10828D}" destId="{ECD77B7E-FA7B-44A2-BB35-8B80F9C5111C}" srcOrd="2" destOrd="0" parTransId="{EAA9BEC8-0D38-42A6-8D02-26880D2DFD92}" sibTransId="{47825D75-8C42-485F-AF0A-E3F5567D64D3}"/>
    <dgm:cxn modelId="{F9F62C75-D722-4D5B-B3EA-B5D4F351C226}" srcId="{AF438DD1-E829-44EC-A641-67BB2C10828D}" destId="{BCF17473-51B4-4E55-8999-0289C0F27268}" srcOrd="8" destOrd="0" parTransId="{E5312DA0-1C5D-4DDD-9429-9C77020FFBF4}" sibTransId="{79805929-8B95-4B43-826F-71B9FA978FE5}"/>
    <dgm:cxn modelId="{737AD85A-92D2-4064-859F-5B283E140BF6}" srcId="{AF438DD1-E829-44EC-A641-67BB2C10828D}" destId="{BEE44832-FA74-43B2-BC1B-C5B89D6A40A4}" srcOrd="1" destOrd="0" parTransId="{250C0344-B0EC-45C3-B2E7-FCA21AA728A3}" sibTransId="{B6FB662D-82BA-4552-A480-F0FD807AD6FB}"/>
    <dgm:cxn modelId="{CA2A1C80-46FE-412C-803B-FD40F30C64ED}" type="presOf" srcId="{8BE98AFE-B3EF-4A8B-8C0A-D0FB632616D7}" destId="{6B30B2D6-1460-4E32-BA09-DAAFE4693833}" srcOrd="0" destOrd="0" presId="urn:microsoft.com/office/officeart/2005/8/layout/vList3#1"/>
    <dgm:cxn modelId="{5DF3A985-9165-46BE-B3C3-B67B12A7E0D4}" srcId="{AF438DD1-E829-44EC-A641-67BB2C10828D}" destId="{C9FC8C0E-E56E-4732-9D43-AA540970F647}" srcOrd="7" destOrd="0" parTransId="{3129E9E2-17C3-43F3-BBC4-78D5827F71AC}" sibTransId="{F39483F5-4955-428B-9727-C40D08D29384}"/>
    <dgm:cxn modelId="{2947AD86-91C6-46B3-A06A-8AE80957E16B}" type="presOf" srcId="{649ED788-0A88-4259-A4E9-8B8DA47ADF7C}" destId="{BC89EB7E-CF7B-4B21-8BB5-F48A9BB9C75B}" srcOrd="0" destOrd="0" presId="urn:microsoft.com/office/officeart/2005/8/layout/vList3#1"/>
    <dgm:cxn modelId="{0689768A-B25B-4ED5-9704-2652DE2B40A3}" type="presOf" srcId="{AF438DD1-E829-44EC-A641-67BB2C10828D}" destId="{18374045-B84E-4379-A6FD-069718876FFC}" srcOrd="0" destOrd="0" presId="urn:microsoft.com/office/officeart/2005/8/layout/vList3#1"/>
    <dgm:cxn modelId="{8C79D0AC-5D61-43A1-A9E1-D3653FBC5439}" type="presOf" srcId="{6F55B6DD-F1D8-4D5D-B427-0D7A8446F8DD}" destId="{B9846C85-9695-463E-B590-0BBFD7A13319}" srcOrd="0" destOrd="0" presId="urn:microsoft.com/office/officeart/2005/8/layout/vList3#1"/>
    <dgm:cxn modelId="{9A03BDE6-F8BA-4ECB-B8CF-E35CE3E6869D}" type="presOf" srcId="{C0E8290D-B6CD-4A6A-AA02-4B545E99B135}" destId="{8E1ABB1B-B97B-4D98-9F60-68DC2ECA09EE}" srcOrd="0" destOrd="0" presId="urn:microsoft.com/office/officeart/2005/8/layout/vList3#1"/>
    <dgm:cxn modelId="{CC372FF0-05A3-4B09-A0A7-00836A92AEEE}" type="presOf" srcId="{27AEDBD7-4EA3-4EFA-A06F-EDEBF4A1B582}" destId="{3C7F193C-441A-40B0-AFAB-7FE504074F61}" srcOrd="0" destOrd="0" presId="urn:microsoft.com/office/officeart/2005/8/layout/vList3#1"/>
    <dgm:cxn modelId="{7FFE6AF5-0E10-408A-B625-51DF63C3DCF2}" srcId="{AF438DD1-E829-44EC-A641-67BB2C10828D}" destId="{C0E8290D-B6CD-4A6A-AA02-4B545E99B135}" srcOrd="0" destOrd="0" parTransId="{4C070FD5-FC48-45D3-B6D7-EFE37047B3EE}" sibTransId="{0CE6E905-47F4-4CFD-A90F-8CEAB20A7AF0}"/>
    <dgm:cxn modelId="{16ADA7FD-26BC-4144-A5F1-A0893FAFB681}" srcId="{AF438DD1-E829-44EC-A641-67BB2C10828D}" destId="{6F55B6DD-F1D8-4D5D-B427-0D7A8446F8DD}" srcOrd="6" destOrd="0" parTransId="{517ACE4F-0E83-4009-A884-EBC164B5B432}" sibTransId="{ABA53680-384F-4E53-AEE0-377D3F6E7C19}"/>
    <dgm:cxn modelId="{DD51BD07-A241-41CE-8E10-CFF70B7CCA67}" type="presParOf" srcId="{18374045-B84E-4379-A6FD-069718876FFC}" destId="{2D47632F-96EB-4851-935E-9C2F904F167D}" srcOrd="0" destOrd="0" presId="urn:microsoft.com/office/officeart/2005/8/layout/vList3#1"/>
    <dgm:cxn modelId="{217EBF5F-CEEE-473D-B4B7-AF0511BC710F}" type="presParOf" srcId="{2D47632F-96EB-4851-935E-9C2F904F167D}" destId="{151D26B1-7C5C-4A38-AC4F-39CE8D379D87}" srcOrd="0" destOrd="0" presId="urn:microsoft.com/office/officeart/2005/8/layout/vList3#1"/>
    <dgm:cxn modelId="{B971D641-1E6D-45FD-8120-0C2DF9CE8938}" type="presParOf" srcId="{2D47632F-96EB-4851-935E-9C2F904F167D}" destId="{8E1ABB1B-B97B-4D98-9F60-68DC2ECA09EE}" srcOrd="1" destOrd="0" presId="urn:microsoft.com/office/officeart/2005/8/layout/vList3#1"/>
    <dgm:cxn modelId="{AEAB9B72-8A37-46E9-AB58-5BFF2FCAAB86}" type="presParOf" srcId="{18374045-B84E-4379-A6FD-069718876FFC}" destId="{442ED213-7652-4254-872D-33E5B0FC966A}" srcOrd="1" destOrd="0" presId="urn:microsoft.com/office/officeart/2005/8/layout/vList3#1"/>
    <dgm:cxn modelId="{057915D4-B438-476A-AA88-35A67EFE917A}" type="presParOf" srcId="{18374045-B84E-4379-A6FD-069718876FFC}" destId="{15969A63-5D98-4952-A5B0-9933AA715E6C}" srcOrd="2" destOrd="0" presId="urn:microsoft.com/office/officeart/2005/8/layout/vList3#1"/>
    <dgm:cxn modelId="{F5D3D8FB-47D3-49DE-84C5-4DD466CC6D9E}" type="presParOf" srcId="{15969A63-5D98-4952-A5B0-9933AA715E6C}" destId="{1453FDBE-F0AB-429C-A361-E5C637F5BA61}" srcOrd="0" destOrd="0" presId="urn:microsoft.com/office/officeart/2005/8/layout/vList3#1"/>
    <dgm:cxn modelId="{1E81BC8E-EFE6-41E1-9115-D114DB573C38}" type="presParOf" srcId="{15969A63-5D98-4952-A5B0-9933AA715E6C}" destId="{19DE09E1-CA7E-4FAF-9975-3E61855E3132}" srcOrd="1" destOrd="0" presId="urn:microsoft.com/office/officeart/2005/8/layout/vList3#1"/>
    <dgm:cxn modelId="{E670259B-1E86-46FD-8107-EE098A96D262}" type="presParOf" srcId="{18374045-B84E-4379-A6FD-069718876FFC}" destId="{E9C9DE8A-8177-462A-A71A-36E43FB6A6CA}" srcOrd="3" destOrd="0" presId="urn:microsoft.com/office/officeart/2005/8/layout/vList3#1"/>
    <dgm:cxn modelId="{B15551F2-3C4D-41B3-97C6-99A2F3AB1C30}" type="presParOf" srcId="{18374045-B84E-4379-A6FD-069718876FFC}" destId="{34B830E9-1662-4BA8-90A0-4536EF17DE71}" srcOrd="4" destOrd="0" presId="urn:microsoft.com/office/officeart/2005/8/layout/vList3#1"/>
    <dgm:cxn modelId="{6053374C-BA6A-475C-BE30-ABF08D07CC1D}" type="presParOf" srcId="{34B830E9-1662-4BA8-90A0-4536EF17DE71}" destId="{BA795395-95BF-490B-B011-264857C776D7}" srcOrd="0" destOrd="0" presId="urn:microsoft.com/office/officeart/2005/8/layout/vList3#1"/>
    <dgm:cxn modelId="{B8179B83-89AC-4B53-BCD2-9AE4196D9E3A}" type="presParOf" srcId="{34B830E9-1662-4BA8-90A0-4536EF17DE71}" destId="{FA31347C-E686-4C6D-A48D-A3F2CD83C96D}" srcOrd="1" destOrd="0" presId="urn:microsoft.com/office/officeart/2005/8/layout/vList3#1"/>
    <dgm:cxn modelId="{FC5C00B9-DF5D-47BC-A07D-57F0604BC124}" type="presParOf" srcId="{18374045-B84E-4379-A6FD-069718876FFC}" destId="{A1DBDB01-E03C-4EAC-8065-D7B70D638F2A}" srcOrd="5" destOrd="0" presId="urn:microsoft.com/office/officeart/2005/8/layout/vList3#1"/>
    <dgm:cxn modelId="{7C67CE0F-4BD7-4C4F-A278-281C6670BEB3}" type="presParOf" srcId="{18374045-B84E-4379-A6FD-069718876FFC}" destId="{F0666846-9071-46C3-AE75-60F9DE3962C4}" srcOrd="6" destOrd="0" presId="urn:microsoft.com/office/officeart/2005/8/layout/vList3#1"/>
    <dgm:cxn modelId="{84C4E9D1-45EE-4C51-A87D-66FC36F63553}" type="presParOf" srcId="{F0666846-9071-46C3-AE75-60F9DE3962C4}" destId="{AA6E3DC6-67F3-4B0C-92D4-2207939086A9}" srcOrd="0" destOrd="0" presId="urn:microsoft.com/office/officeart/2005/8/layout/vList3#1"/>
    <dgm:cxn modelId="{B8954A6D-4FB4-4F1F-BE6D-37422DD40270}" type="presParOf" srcId="{F0666846-9071-46C3-AE75-60F9DE3962C4}" destId="{3C7F193C-441A-40B0-AFAB-7FE504074F61}" srcOrd="1" destOrd="0" presId="urn:microsoft.com/office/officeart/2005/8/layout/vList3#1"/>
    <dgm:cxn modelId="{2BE49894-9DFC-4340-892B-E1A6AC8B3EB0}" type="presParOf" srcId="{18374045-B84E-4379-A6FD-069718876FFC}" destId="{EF35B0CB-9604-452C-B20A-48C8F4857887}" srcOrd="7" destOrd="0" presId="urn:microsoft.com/office/officeart/2005/8/layout/vList3#1"/>
    <dgm:cxn modelId="{9FD1CF89-BA5D-4DAB-AD98-2AD00FB1B2BA}" type="presParOf" srcId="{18374045-B84E-4379-A6FD-069718876FFC}" destId="{540493E6-5D43-4DEF-9B6F-EFF86A99CFAB}" srcOrd="8" destOrd="0" presId="urn:microsoft.com/office/officeart/2005/8/layout/vList3#1"/>
    <dgm:cxn modelId="{A1DBDB47-7590-4695-B871-2DD5470FC33C}" type="presParOf" srcId="{540493E6-5D43-4DEF-9B6F-EFF86A99CFAB}" destId="{5CF640A2-D3F0-44C9-88CF-CE1EA0C87447}" srcOrd="0" destOrd="0" presId="urn:microsoft.com/office/officeart/2005/8/layout/vList3#1"/>
    <dgm:cxn modelId="{32F07803-8BA1-4A0C-A906-906EADA55303}" type="presParOf" srcId="{540493E6-5D43-4DEF-9B6F-EFF86A99CFAB}" destId="{6B30B2D6-1460-4E32-BA09-DAAFE4693833}" srcOrd="1" destOrd="0" presId="urn:microsoft.com/office/officeart/2005/8/layout/vList3#1"/>
    <dgm:cxn modelId="{ABECA9D9-F835-471A-B1E3-B713EE202776}" type="presParOf" srcId="{18374045-B84E-4379-A6FD-069718876FFC}" destId="{D8C92E95-64DF-4CE3-ACC5-3C928C04DE10}" srcOrd="9" destOrd="0" presId="urn:microsoft.com/office/officeart/2005/8/layout/vList3#1"/>
    <dgm:cxn modelId="{9EA1A371-11A0-4C78-8070-51AAE0EE34F2}" type="presParOf" srcId="{18374045-B84E-4379-A6FD-069718876FFC}" destId="{50F04ACE-D17E-4613-BA9B-D754F036F47E}" srcOrd="10" destOrd="0" presId="urn:microsoft.com/office/officeart/2005/8/layout/vList3#1"/>
    <dgm:cxn modelId="{EE82C219-93BA-4D90-851B-FE87212AA96A}" type="presParOf" srcId="{50F04ACE-D17E-4613-BA9B-D754F036F47E}" destId="{138F2D03-0DA8-469C-ADFE-E3926D32C498}" srcOrd="0" destOrd="0" presId="urn:microsoft.com/office/officeart/2005/8/layout/vList3#1"/>
    <dgm:cxn modelId="{599169A3-192D-45B5-AD91-341AC56673DD}" type="presParOf" srcId="{50F04ACE-D17E-4613-BA9B-D754F036F47E}" destId="{BC89EB7E-CF7B-4B21-8BB5-F48A9BB9C75B}" srcOrd="1" destOrd="0" presId="urn:microsoft.com/office/officeart/2005/8/layout/vList3#1"/>
    <dgm:cxn modelId="{4D9F7C40-6AE7-45FE-8F78-8D4BD533FA20}" type="presParOf" srcId="{18374045-B84E-4379-A6FD-069718876FFC}" destId="{BE927711-CF8B-42FB-B130-F58FAEB15C64}" srcOrd="11" destOrd="0" presId="urn:microsoft.com/office/officeart/2005/8/layout/vList3#1"/>
    <dgm:cxn modelId="{2A39BF20-1DDF-484A-9304-F824F471DBCE}" type="presParOf" srcId="{18374045-B84E-4379-A6FD-069718876FFC}" destId="{7B1DAF78-EF18-4254-AEBC-C8B1FE022FF4}" srcOrd="12" destOrd="0" presId="urn:microsoft.com/office/officeart/2005/8/layout/vList3#1"/>
    <dgm:cxn modelId="{8F983F26-52B5-4AF4-931C-B5FC64ABBFA6}" type="presParOf" srcId="{7B1DAF78-EF18-4254-AEBC-C8B1FE022FF4}" destId="{7433AB2C-8908-41F2-9CDC-26232F2200D4}" srcOrd="0" destOrd="0" presId="urn:microsoft.com/office/officeart/2005/8/layout/vList3#1"/>
    <dgm:cxn modelId="{96A32B7E-8CD7-483C-ACF7-6B8961EB81C6}" type="presParOf" srcId="{7B1DAF78-EF18-4254-AEBC-C8B1FE022FF4}" destId="{B9846C85-9695-463E-B590-0BBFD7A13319}" srcOrd="1" destOrd="0" presId="urn:microsoft.com/office/officeart/2005/8/layout/vList3#1"/>
    <dgm:cxn modelId="{2C99E36A-1FA5-4EF9-BE51-8C3560B58AA3}" type="presParOf" srcId="{18374045-B84E-4379-A6FD-069718876FFC}" destId="{23ACA851-C5F6-40DB-A67C-A76230A6FE7E}" srcOrd="13" destOrd="0" presId="urn:microsoft.com/office/officeart/2005/8/layout/vList3#1"/>
    <dgm:cxn modelId="{DB0781B7-764E-4A74-B545-9B65B0310315}" type="presParOf" srcId="{18374045-B84E-4379-A6FD-069718876FFC}" destId="{156015D8-CF23-4D40-B7A2-000891C49E96}" srcOrd="14" destOrd="0" presId="urn:microsoft.com/office/officeart/2005/8/layout/vList3#1"/>
    <dgm:cxn modelId="{D70080A1-5808-4C57-B09A-5850D3917A91}" type="presParOf" srcId="{156015D8-CF23-4D40-B7A2-000891C49E96}" destId="{DB39CDAA-D181-40F4-926E-D13C394C9921}" srcOrd="0" destOrd="0" presId="urn:microsoft.com/office/officeart/2005/8/layout/vList3#1"/>
    <dgm:cxn modelId="{6DDA7D31-42B6-4339-9744-8368E28E2600}" type="presParOf" srcId="{156015D8-CF23-4D40-B7A2-000891C49E96}" destId="{C555B523-7447-4550-A0FC-859DF27D01FD}" srcOrd="1" destOrd="0" presId="urn:microsoft.com/office/officeart/2005/8/layout/vList3#1"/>
    <dgm:cxn modelId="{7E705BE3-48EE-4ADC-880E-21C32678007C}" type="presParOf" srcId="{18374045-B84E-4379-A6FD-069718876FFC}" destId="{AF897995-8210-462C-8291-AFDB1DAB59A7}" srcOrd="15" destOrd="0" presId="urn:microsoft.com/office/officeart/2005/8/layout/vList3#1"/>
    <dgm:cxn modelId="{9A62C5AB-1ABB-4140-BF33-2197B584F381}" type="presParOf" srcId="{18374045-B84E-4379-A6FD-069718876FFC}" destId="{B7162F54-64E5-40B8-A5DA-20BB58AC69A2}" srcOrd="16" destOrd="0" presId="urn:microsoft.com/office/officeart/2005/8/layout/vList3#1"/>
    <dgm:cxn modelId="{16B14726-BE0D-4D01-956B-46F2CD1A66FA}" type="presParOf" srcId="{B7162F54-64E5-40B8-A5DA-20BB58AC69A2}" destId="{2ABD995F-E7B5-4359-88F7-11CA29F28BE6}" srcOrd="0" destOrd="0" presId="urn:microsoft.com/office/officeart/2005/8/layout/vList3#1"/>
    <dgm:cxn modelId="{873C819E-7703-4742-8E47-003B9766565D}" type="presParOf" srcId="{B7162F54-64E5-40B8-A5DA-20BB58AC69A2}" destId="{DDE5E37F-62C5-450B-A95B-5BF8B48A24A1}"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dgm:t>
        <a:bodyPr/>
        <a:lstStyle/>
        <a:p>
          <a:r>
            <a:rPr lang="fa-IR" sz="1400" dirty="0">
              <a:cs typeface="+mj-cs"/>
            </a:rPr>
            <a:t>کاربردهای مدارهای مجتمع نوری</a:t>
          </a:r>
          <a:endParaRPr lang="en-US" sz="1400" dirty="0">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dgm:t>
        <a:bodyPr/>
        <a:lstStyle/>
        <a:p>
          <a:r>
            <a:rPr lang="fa-IR" sz="1400" dirty="0">
              <a:cs typeface="+mj-cs"/>
            </a:rPr>
            <a:t>حسگرها</a:t>
          </a:r>
          <a:endParaRPr lang="en-US" sz="1400" dirty="0">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dgm:t>
        <a:bodyPr/>
        <a:lstStyle/>
        <a:p>
          <a:r>
            <a:rPr lang="fa-IR" sz="1400" dirty="0">
              <a:cs typeface="+mj-cs"/>
            </a:rPr>
            <a:t>صنعتی</a:t>
          </a:r>
          <a:endParaRPr lang="en-US" sz="1400" dirty="0">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100" dirty="0">
              <a:cs typeface="+mj-cs"/>
            </a:rPr>
            <a:t>آزمایشگاه بر روی تراشه</a:t>
          </a:r>
          <a:r>
            <a:rPr lang="en-US" sz="1100" dirty="0">
              <a:cs typeface="+mj-cs"/>
            </a:rPr>
            <a:t>     </a:t>
          </a:r>
          <a:r>
            <a:rPr lang="fa-IR" sz="1100" dirty="0">
              <a:cs typeface="+mj-cs"/>
            </a:rPr>
            <a:t> </a:t>
          </a:r>
          <a:r>
            <a:rPr lang="en-US" sz="1100" dirty="0">
              <a:cs typeface="+mj-cs"/>
            </a:rPr>
            <a:t>Lab on Chip</a:t>
          </a:r>
          <a:endParaRPr lang="fa-IR" sz="11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30EAAD00-12CC-401E-9049-B71DE0187F8F}" type="presOf" srcId="{510B5354-D203-4373-A2CE-F1076FECDAAD}" destId="{377F66D4-EFD2-404E-97AA-8EF70E672861}" srcOrd="1" destOrd="0" presId="urn:microsoft.com/office/officeart/2008/layout/HorizontalMultiLevelHierarchy"/>
    <dgm:cxn modelId="{2E371803-8FF4-4A97-8DB6-99B18D0D71DA}" srcId="{D1452950-8171-465E-95A1-97F326EFD590}" destId="{163F7101-605E-4311-9B4D-F52E05AD37C2}" srcOrd="2" destOrd="0" parTransId="{BCF0ECA6-FBAE-460D-89DE-9ABD9EE04D99}" sibTransId="{77D7A83F-FF03-454A-9806-702B65CEA47D}"/>
    <dgm:cxn modelId="{6496CF04-8E4F-403B-8D4D-A895746CAE98}" type="presOf" srcId="{5553106B-A25D-4D61-9BEF-2BBC4E719F36}" destId="{352F33C3-882B-42C3-8C2F-98F50C58D11F}" srcOrd="0" destOrd="0" presId="urn:microsoft.com/office/officeart/2008/layout/HorizontalMultiLevelHierarchy"/>
    <dgm:cxn modelId="{E475EE04-8663-4416-9DB1-6C9F99325322}" srcId="{D33D46FA-8BE1-4605-BDCE-6FEA36C7F792}" destId="{49469E6B-6E74-416F-B86F-11A6418FB1EE}" srcOrd="0" destOrd="0" parTransId="{CDCD1577-B4EB-4861-B9F6-C5B261199B94}" sibTransId="{ADE0F55F-30EA-4385-9DDF-2D296DD5B4C8}"/>
    <dgm:cxn modelId="{B7D08F09-4BBC-41E6-9442-20DF127C006A}" type="presOf" srcId="{2C866743-C6B1-46C3-A8F2-D58BDF51C94C}" destId="{59DA9521-1A73-441C-868A-4F98ACC7E8BF}" srcOrd="1" destOrd="0" presId="urn:microsoft.com/office/officeart/2008/layout/HorizontalMultiLevelHierarchy"/>
    <dgm:cxn modelId="{F8ED610E-EC5F-44A7-A095-A16A1038B353}" type="presOf" srcId="{862DAE61-4462-4A9C-933D-3CC8FFCEABB1}" destId="{B93B66AA-B3E9-450F-A74F-A03D3C601C59}" srcOrd="0"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FEE6D912-54C8-440E-8442-242F1DE8CB66}" type="presOf" srcId="{9C85A60E-AAE2-40CE-B9FE-E19614A18732}" destId="{9689172B-AC8E-46F4-B7AE-AA3BA566FD2F}" srcOrd="0"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ECF8C21C-0199-4D2C-9361-FEACCEBD8303}" type="presOf" srcId="{0AA66B56-D254-4A6A-91F3-C9351093D40B}" destId="{7FE94B9B-2BA8-40F8-B8ED-94BA1568215A}"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4DB6AB2B-712D-44D3-8C94-7F1C3A9FF805}" type="presOf" srcId="{A0F6959A-82F1-4A11-8809-F71D55082206}" destId="{7F2A1BA7-64D8-4350-9568-9C7F55891B67}" srcOrd="0" destOrd="0" presId="urn:microsoft.com/office/officeart/2008/layout/HorizontalMultiLevelHierarchy"/>
    <dgm:cxn modelId="{3810C02C-93F0-4ACB-BB18-F863A17145F2}" type="presOf" srcId="{BCF0ECA6-FBAE-460D-89DE-9ABD9EE04D99}" destId="{83471660-4850-4014-81B6-56A7F6534061}" srcOrd="1" destOrd="0" presId="urn:microsoft.com/office/officeart/2008/layout/HorizontalMultiLevelHierarchy"/>
    <dgm:cxn modelId="{3F492E2D-3F36-4539-9A73-13786F102062}" type="presOf" srcId="{62CAA06B-577E-41AA-8AE5-C7C1DA792773}" destId="{A6BB2D6D-347B-4FD1-BD80-DB01D5F33BD2}" srcOrd="0" destOrd="0" presId="urn:microsoft.com/office/officeart/2008/layout/HorizontalMultiLevelHierarchy"/>
    <dgm:cxn modelId="{1DEA662F-52F6-4DBB-AB40-D8C63BA3B582}" type="presOf" srcId="{4E9E9396-A4BA-45B5-A9D4-66AD2594F953}" destId="{06FF1601-74FA-4F69-9978-82AB7D870F0F}" srcOrd="0" destOrd="0" presId="urn:microsoft.com/office/officeart/2008/layout/HorizontalMultiLevelHierarchy"/>
    <dgm:cxn modelId="{04EF802F-0C8C-4E85-ADF5-E2CEE724CCA3}" type="presOf" srcId="{BCF0ECA6-FBAE-460D-89DE-9ABD9EE04D99}" destId="{99B96105-EEF5-40DC-B2EE-46ECCE1A63C6}" srcOrd="0" destOrd="0" presId="urn:microsoft.com/office/officeart/2008/layout/HorizontalMultiLevelHierarchy"/>
    <dgm:cxn modelId="{4FBCF239-57B2-4C96-A271-9B87D987CFC2}" type="presOf" srcId="{D33D46FA-8BE1-4605-BDCE-6FEA36C7F792}" destId="{6836D014-78A5-4666-B284-B5834F4A5E64}" srcOrd="0" destOrd="0" presId="urn:microsoft.com/office/officeart/2008/layout/HorizontalMultiLevelHierarchy"/>
    <dgm:cxn modelId="{CCB7353B-CE08-45FF-9E20-855F33B81E6D}" type="presOf" srcId="{88F75377-2B99-4057-9119-D7BA2A81401E}" destId="{1B3AA571-2FA2-4E51-870D-7748BF949435}" srcOrd="0" destOrd="0" presId="urn:microsoft.com/office/officeart/2008/layout/HorizontalMultiLevelHierarchy"/>
    <dgm:cxn modelId="{B3D7343F-F98D-4ABC-B934-D7E3035D8944}" type="presOf" srcId="{163F7101-605E-4311-9B4D-F52E05AD37C2}" destId="{B2E8E812-B51D-44AE-BE63-56698B774F49}" srcOrd="0" destOrd="0" presId="urn:microsoft.com/office/officeart/2008/layout/HorizontalMultiLevelHierarchy"/>
    <dgm:cxn modelId="{1A044E3F-AAEE-470C-859F-936CE2BF5E72}" type="presOf" srcId="{B57C7363-AC3B-48FF-A4EB-1CBB2A756252}" destId="{E2A6703C-1842-43B8-8739-8799C08149FF}" srcOrd="0" destOrd="0" presId="urn:microsoft.com/office/officeart/2008/layout/HorizontalMultiLevelHierarchy"/>
    <dgm:cxn modelId="{00E6145D-A690-4E14-854F-A9DA4D3AC5ED}" type="presOf" srcId="{CDCD1577-B4EB-4861-B9F6-C5B261199B94}" destId="{6ABC229C-536E-4015-95E5-C825B6C4BB0B}" srcOrd="1" destOrd="0" presId="urn:microsoft.com/office/officeart/2008/layout/HorizontalMultiLevelHierarchy"/>
    <dgm:cxn modelId="{A0C8745D-2EAE-4297-B959-89C57797466B}" type="presOf" srcId="{F950BBC0-A9E5-4743-8FC8-00718BC80E84}" destId="{D2C2C4BA-2545-47C8-A9D1-3E8CF9896D01}" srcOrd="0"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DD46CB43-65C9-49D5-8ABB-5BDB83D42E47}" type="presOf" srcId="{C5344132-F749-4ED9-9893-437E354FD0F7}" destId="{D848A895-4466-4DCB-98D8-BC6834180292}" srcOrd="0" destOrd="0" presId="urn:microsoft.com/office/officeart/2008/layout/HorizontalMultiLevelHierarchy"/>
    <dgm:cxn modelId="{72573D64-2ADA-4E17-B78C-596665361826}" type="presOf" srcId="{413C2E58-5F72-4BDF-9E12-B259334C756E}" destId="{A39FCAD5-0700-4DFE-98E9-3E4FEE6A9EE4}" srcOrd="0" destOrd="0" presId="urn:microsoft.com/office/officeart/2008/layout/HorizontalMultiLevelHierarchy"/>
    <dgm:cxn modelId="{DE74A144-F984-4BAF-B56E-47DC34762A08}" type="presOf" srcId="{133608AE-5DC3-4F6A-A707-1BABF75349AA}" destId="{118FA84D-D224-4A58-9C33-0525E3BF7180}" srcOrd="0" destOrd="0" presId="urn:microsoft.com/office/officeart/2008/layout/HorizontalMultiLevelHierarchy"/>
    <dgm:cxn modelId="{AC453745-6543-4B9F-A98D-E902703F70BA}" type="presOf" srcId="{65543E3E-CD52-4349-949A-940B13DB65ED}" destId="{299ACBD5-D760-4567-B5BF-21F5BDBA3757}" srcOrd="0"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0B72C865-D70E-4F0E-BC97-194EC923C472}" srcId="{C5344132-F749-4ED9-9893-437E354FD0F7}" destId="{133608AE-5DC3-4F6A-A707-1BABF75349AA}" srcOrd="0" destOrd="0" parTransId="{432C538E-29DD-493E-805D-836652FF3CE1}" sibTransId="{43FD56F4-2468-4AB5-AC36-C232C1F66C71}"/>
    <dgm:cxn modelId="{8CB27867-329D-4706-AFC4-06A7AB4042CA}" type="presOf" srcId="{65543E3E-CD52-4349-949A-940B13DB65ED}" destId="{1FEEFCD1-021D-422C-BBB2-52F0B738D590}" srcOrd="1" destOrd="0" presId="urn:microsoft.com/office/officeart/2008/layout/HorizontalMultiLevelHierarchy"/>
    <dgm:cxn modelId="{9F495049-98F4-494E-99A3-80E2315EEE31}" type="presOf" srcId="{0ADB1AC0-0467-42FF-B24C-F5AEA6F8BBE0}" destId="{30CC232D-2749-4711-A5B4-08EB5FE244D0}" srcOrd="0" destOrd="0" presId="urn:microsoft.com/office/officeart/2008/layout/HorizontalMultiLevelHierarchy"/>
    <dgm:cxn modelId="{697CE869-9C74-479B-90E3-11216D3AC465}" type="presOf" srcId="{40602C8C-156A-4951-B153-407B813F6527}" destId="{E7DA4242-E1BA-4067-8570-13DDFFBDC2EA}" srcOrd="0" destOrd="0" presId="urn:microsoft.com/office/officeart/2008/layout/HorizontalMultiLevelHierarchy"/>
    <dgm:cxn modelId="{15D36C6A-E391-4559-B0A1-1EE6D4BF33F2}" type="presOf" srcId="{C5F970B4-5EB5-4634-956A-D4BD522977DB}" destId="{5D67341C-2EFD-4C5F-B120-A7CECF9B7BAA}" srcOrd="0" destOrd="0" presId="urn:microsoft.com/office/officeart/2008/layout/HorizontalMultiLevelHierarchy"/>
    <dgm:cxn modelId="{4D58A86A-B82D-4601-9968-C8F089213929}" type="presOf" srcId="{37568013-0A52-4A9C-8583-BB62C3BA7223}" destId="{FA5EDFDE-0225-45F1-AB2C-657B06FCA591}" srcOrd="0" destOrd="0" presId="urn:microsoft.com/office/officeart/2008/layout/HorizontalMultiLevelHierarchy"/>
    <dgm:cxn modelId="{42F3CB6A-0590-4D52-8B3A-54A5FA92102C}" type="presOf" srcId="{DA9309CE-236A-46A4-BCD5-55C58FCB49A8}" destId="{D94F5B2E-C608-44B7-B18F-43F29567448D}" srcOrd="0"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3E4DCF6C-190D-436D-B296-A0ED29FA9CBA}" type="presOf" srcId="{8964D82D-41D6-4C9D-AF00-AE86E402CD08}" destId="{D8FF7BCA-2208-4E50-A80C-EF7CCF74A1C0}" srcOrd="1" destOrd="0" presId="urn:microsoft.com/office/officeart/2008/layout/HorizontalMultiLevelHierarchy"/>
    <dgm:cxn modelId="{8EC4094D-D085-4AB4-AD27-38E1A37863B0}" type="presOf" srcId="{708F6ABF-52E6-45F8-A12C-5587E6DC9C3F}" destId="{683A4BF2-E289-400D-8A89-03D95ED7C43D}" srcOrd="0" destOrd="0" presId="urn:microsoft.com/office/officeart/2008/layout/HorizontalMultiLevelHierarchy"/>
    <dgm:cxn modelId="{73D6464D-B72C-4FEC-BC88-3631970F2D1E}" type="presOf" srcId="{510B5354-D203-4373-A2CE-F1076FECDAAD}" destId="{B48F3F2D-2572-4D35-99FA-286ABFB12009}" srcOrd="0"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FF44E550-410C-428E-8E06-4FA15A78EF89}" type="presOf" srcId="{EC5D1B81-027F-447D-902B-4A8CA3381FD8}" destId="{F3A8F971-831B-48AC-8971-ED4FEABF6D71}" srcOrd="0" destOrd="0" presId="urn:microsoft.com/office/officeart/2008/layout/HorizontalMultiLevelHierarchy"/>
    <dgm:cxn modelId="{3C2CF270-CBEF-4152-BF76-9AA0DE144084}" type="presOf" srcId="{05E079FE-5E0D-437C-8677-59C59A327E82}" destId="{C17CF997-7077-459E-9228-9B1C18915945}" srcOrd="0" destOrd="0" presId="urn:microsoft.com/office/officeart/2008/layout/HorizontalMultiLevelHierarchy"/>
    <dgm:cxn modelId="{A5B19A72-71ED-4D19-9D5E-BE0BB9A7150E}" srcId="{C5344132-F749-4ED9-9893-437E354FD0F7}" destId="{F950BBC0-A9E5-4743-8FC8-00718BC80E84}" srcOrd="1" destOrd="0" parTransId="{EC5D1B81-027F-447D-902B-4A8CA3381FD8}" sibTransId="{EDA09554-5035-4408-8500-559DB98ECF87}"/>
    <dgm:cxn modelId="{CCDB0053-9B6C-412F-88BA-1661B133C0B4}" type="presOf" srcId="{862DAE61-4462-4A9C-933D-3CC8FFCEABB1}" destId="{A861D1E8-17C4-4000-B2ED-3C7BAC8E1024}" srcOrd="1" destOrd="0" presId="urn:microsoft.com/office/officeart/2008/layout/HorizontalMultiLevelHierarchy"/>
    <dgm:cxn modelId="{A36FFF53-F750-42C2-83AE-0B6A89F5BF19}" srcId="{62CAA06B-577E-41AA-8AE5-C7C1DA792773}" destId="{C5F970B4-5EB5-4634-956A-D4BD522977DB}" srcOrd="0" destOrd="0" parTransId="{20DDC5AC-4AE5-4490-9759-2AD0D7323F75}" sibTransId="{FD731A31-226F-4E7D-B4A9-B1A3DEABCAFE}"/>
    <dgm:cxn modelId="{98919774-B5DA-43FA-96F4-85B99AEB6F4F}" srcId="{C5344132-F749-4ED9-9893-437E354FD0F7}" destId="{D1452950-8171-465E-95A1-97F326EFD590}" srcOrd="2" destOrd="0" parTransId="{0AA66B56-D254-4A6A-91F3-C9351093D40B}" sibTransId="{BEF3235E-AA43-419E-90B4-0A29CCFE263F}"/>
    <dgm:cxn modelId="{9E008458-1A04-46CC-8BE3-C026CC7209A0}" type="presOf" srcId="{7F6899E3-A204-45FA-A317-0D147EBB612D}" destId="{D1CE50C5-51CB-49D5-986F-18C79B87CDC1}" srcOrd="0" destOrd="0" presId="urn:microsoft.com/office/officeart/2008/layout/HorizontalMultiLevelHierarchy"/>
    <dgm:cxn modelId="{56F5FB78-A760-4717-B8B1-79B222880BBC}" type="presOf" srcId="{A13D985F-162B-49F2-9C3A-3C9CBB09DAC0}" destId="{A822689D-88B0-4AD2-BED0-212F3D5DA342}" srcOrd="0"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7B63CE5A-D3A9-4BDD-9296-5EDAAD2FAE5F}" type="presOf" srcId="{20DDC5AC-4AE5-4490-9759-2AD0D7323F75}" destId="{99D9C0DD-0B26-43DC-954A-6C273889E0E7}" srcOrd="0" destOrd="0" presId="urn:microsoft.com/office/officeart/2008/layout/HorizontalMultiLevelHierarchy"/>
    <dgm:cxn modelId="{58668D7B-742D-4032-89E7-96F9C7E2AAA6}" type="presOf" srcId="{432C538E-29DD-493E-805D-836652FF3CE1}" destId="{65DE8D7F-00BE-4E8C-B61B-EC5C832C731F}" srcOrd="1" destOrd="0" presId="urn:microsoft.com/office/officeart/2008/layout/HorizontalMultiLevelHierarchy"/>
    <dgm:cxn modelId="{4DCBBA81-DF20-45A6-B8B9-5EB247E027A4}" type="presOf" srcId="{EC5D1B81-027F-447D-902B-4A8CA3381FD8}" destId="{40916669-78F9-4933-B5E8-EECC7076E785}" srcOrd="1" destOrd="0" presId="urn:microsoft.com/office/officeart/2008/layout/HorizontalMultiLevelHierarchy"/>
    <dgm:cxn modelId="{1AE21783-7067-47A4-B928-AB4D5B7582CD}" type="presOf" srcId="{BFC7876C-FB0F-40FB-9A45-37BEE36B2758}" destId="{C5A941EE-3CFD-41A7-855C-76E824279068}"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EDC9468E-1244-4EE9-BF07-4E5F3A88BFE3}" type="presOf" srcId="{6BF9745F-73BB-4434-BF2A-837395C732DB}" destId="{A4A02D88-6992-4A42-90A2-2C1C31D253E7}" srcOrd="1" destOrd="0" presId="urn:microsoft.com/office/officeart/2008/layout/HorizontalMultiLevelHierarchy"/>
    <dgm:cxn modelId="{D2B7E08F-E0D6-47DE-A5FF-FE133C638913}" type="presOf" srcId="{D1452950-8171-465E-95A1-97F326EFD590}" destId="{3E10FD48-3DED-4086-B72C-8E3FADCBBF34}" srcOrd="0" destOrd="0" presId="urn:microsoft.com/office/officeart/2008/layout/HorizontalMultiLevelHierarchy"/>
    <dgm:cxn modelId="{08161191-971E-45B3-A0B3-A95D3E423536}" type="presOf" srcId="{5553106B-A25D-4D61-9BEF-2BBC4E719F36}" destId="{0ADF746C-5D97-4F40-9C47-476F5FEA1AB8}" srcOrd="1" destOrd="0" presId="urn:microsoft.com/office/officeart/2008/layout/HorizontalMultiLevelHierarchy"/>
    <dgm:cxn modelId="{3ECCBD94-DAC9-4A44-A0F9-95C538F4E2E9}" type="presOf" srcId="{20DDC5AC-4AE5-4490-9759-2AD0D7323F75}" destId="{4E7EDC46-3A2F-42B0-B233-D9C9CAD63BCC}" srcOrd="1" destOrd="0" presId="urn:microsoft.com/office/officeart/2008/layout/HorizontalMultiLevelHierarchy"/>
    <dgm:cxn modelId="{AD55C698-BAA1-4025-BBBC-EC0A75785B36}" type="presOf" srcId="{35798206-2C55-497D-AF95-36391485EC51}" destId="{CE1F3237-DBBA-41BD-8ACA-1964B64C02B9}" srcOrd="1" destOrd="0" presId="urn:microsoft.com/office/officeart/2008/layout/HorizontalMultiLevelHierarchy"/>
    <dgm:cxn modelId="{9CFF379A-B5E8-4EB9-96C5-B0D9FDF72748}" type="presOf" srcId="{B69AAF27-FEC8-48CB-8831-79FA7776C885}" destId="{E5F5BAFA-22FE-475F-B93F-7510104B156E}" srcOrd="1"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6A4A73A0-7C70-4D03-92A9-658BC179BD08}" type="presOf" srcId="{BF35CF1A-CFDD-45F5-B0E1-F793B958F74D}" destId="{A54C9438-3F03-4CED-97CF-94F1FE840445}" srcOrd="0" destOrd="0" presId="urn:microsoft.com/office/officeart/2008/layout/HorizontalMultiLevelHierarchy"/>
    <dgm:cxn modelId="{496ABDA1-C311-4A68-BD5C-F81E297EE7E4}" type="presOf" srcId="{6BF9745F-73BB-4434-BF2A-837395C732DB}" destId="{DEA01564-A6D3-46CB-BF71-346B54A8EAB0}" srcOrd="0" destOrd="0" presId="urn:microsoft.com/office/officeart/2008/layout/HorizontalMultiLevelHierarchy"/>
    <dgm:cxn modelId="{2F5B6CA2-48E2-4C20-900C-18E265AD7194}" type="presOf" srcId="{FAF70843-D456-4265-AFAF-26EBC2ADDF9D}" destId="{595B7EA0-E047-47D5-887D-F971C9E23BFB}" srcOrd="0" destOrd="0" presId="urn:microsoft.com/office/officeart/2008/layout/HorizontalMultiLevelHierarchy"/>
    <dgm:cxn modelId="{21D4F9A3-3F0B-4237-93C9-6FA084BAE386}" type="presOf" srcId="{432C538E-29DD-493E-805D-836652FF3CE1}" destId="{86E2BD41-BE74-41FD-96F0-D22071DC45EB}" srcOrd="0" destOrd="0" presId="urn:microsoft.com/office/officeart/2008/layout/HorizontalMultiLevelHierarchy"/>
    <dgm:cxn modelId="{0A126FA9-C122-4722-9A2B-EACB54B25B66}" type="presOf" srcId="{40602C8C-156A-4951-B153-407B813F6527}" destId="{CE0F5AAB-4034-487A-9431-D13F984401A1}" srcOrd="1" destOrd="0" presId="urn:microsoft.com/office/officeart/2008/layout/HorizontalMultiLevelHierarchy"/>
    <dgm:cxn modelId="{5FE3E6A9-9C44-4D11-9118-E96141022A7C}" type="presOf" srcId="{413C2E58-5F72-4BDF-9E12-B259334C756E}" destId="{3C23DC0A-6355-4131-AD33-775886473E31}" srcOrd="1" destOrd="0" presId="urn:microsoft.com/office/officeart/2008/layout/HorizontalMultiLevelHierarchy"/>
    <dgm:cxn modelId="{551C97AC-EB5B-424F-A50B-FF861132D913}" type="presOf" srcId="{6DB8A506-A1F9-403B-9813-A8A7CF2889AD}" destId="{EC6528E8-6C67-49F1-BEE2-A1BB76A9A2C8}" srcOrd="0" destOrd="0" presId="urn:microsoft.com/office/officeart/2008/layout/HorizontalMultiLevelHierarchy"/>
    <dgm:cxn modelId="{4B069CAD-3DD0-4CFC-B7B8-9A7C6733834A}" type="presOf" srcId="{87F9DF27-93E6-43F7-A709-449F0CB4853B}" destId="{944988F9-F87D-4715-AD60-B6B67D7FDD00}" srcOrd="0" destOrd="0" presId="urn:microsoft.com/office/officeart/2008/layout/HorizontalMultiLevelHierarchy"/>
    <dgm:cxn modelId="{FD42BAB0-3270-4134-836C-425F05C94EF8}" type="presOf" srcId="{0F82725F-0363-4295-AFBD-578C6D71D4F0}" destId="{8E7674E7-45E5-4C4B-8D9D-7ECE78A5EF08}" srcOrd="0" destOrd="0" presId="urn:microsoft.com/office/officeart/2008/layout/HorizontalMultiLevelHierarchy"/>
    <dgm:cxn modelId="{FBC92EB2-F688-4A4E-B2DA-2726813E7EBC}" type="presOf" srcId="{05E079FE-5E0D-437C-8677-59C59A327E82}" destId="{C15BAC0C-B74F-4822-ABC3-4B957C511460}" srcOrd="1" destOrd="0" presId="urn:microsoft.com/office/officeart/2008/layout/HorizontalMultiLevelHierarchy"/>
    <dgm:cxn modelId="{5AE9F6B3-6622-436B-AE6A-4D823E5F6B9A}" type="presOf" srcId="{C1D05D27-64AA-4D4F-BC94-59B5717A4903}" destId="{9B16623D-ECB4-492F-A3D5-0DF95106FDAC}" srcOrd="0" destOrd="0" presId="urn:microsoft.com/office/officeart/2008/layout/HorizontalMultiLevelHierarchy"/>
    <dgm:cxn modelId="{351EFDB3-14DF-4B42-AD7F-C270E65B79F2}" type="presOf" srcId="{EC667C17-F4E4-4866-B92F-B30C6E2F0671}" destId="{84906DE3-1D7A-45EC-A765-68058796B76A}" srcOrd="0"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F23EF7B7-0F48-46C9-88CF-88DB445A371B}" type="presOf" srcId="{F26C1887-D864-42EA-A7CC-B4DC8192D227}" destId="{458F3324-384A-4C6B-AE60-DE165A704581}" srcOrd="1" destOrd="0" presId="urn:microsoft.com/office/officeart/2008/layout/HorizontalMultiLevelHierarchy"/>
    <dgm:cxn modelId="{F88A91BC-313F-4EEF-9FA1-88E870293FE9}" type="presOf" srcId="{4F5EE6A8-D1BC-4A14-8C2C-6EB114691023}" destId="{7352BB03-8AD1-4D55-8255-B7B762FAB2FA}" srcOrd="0" destOrd="0" presId="urn:microsoft.com/office/officeart/2008/layout/HorizontalMultiLevelHierarchy"/>
    <dgm:cxn modelId="{86F1B9BC-9EFF-4727-BD75-296663CD50BF}" type="presOf" srcId="{B69AAF27-FEC8-48CB-8831-79FA7776C885}" destId="{4E07671B-AC72-4417-B32F-1D7BD925BA0F}" srcOrd="0" destOrd="0" presId="urn:microsoft.com/office/officeart/2008/layout/HorizontalMultiLevelHierarchy"/>
    <dgm:cxn modelId="{B323E4BD-70F2-46F4-ADF2-AD8FE424155D}" type="presOf" srcId="{8964D82D-41D6-4C9D-AF00-AE86E402CD08}" destId="{C1940460-FDCC-4E88-BF62-DCFB5FA77325}" srcOrd="0" destOrd="0" presId="urn:microsoft.com/office/officeart/2008/layout/HorizontalMultiLevelHierarchy"/>
    <dgm:cxn modelId="{C5A9EBBD-CD9B-4221-88AC-250AFF10A94F}" type="presOf" srcId="{9EAA13BC-1D53-4A6B-B738-18F9D12C0DED}" destId="{FC36E818-6672-4F46-904A-89D8D0386209}" srcOrd="1" destOrd="0" presId="urn:microsoft.com/office/officeart/2008/layout/HorizontalMultiLevelHierarchy"/>
    <dgm:cxn modelId="{706A65C4-DE7F-4B77-8760-086FCA98D78A}" type="presOf" srcId="{0E13E452-6FDD-4FFF-A22D-327F829ADC3B}" destId="{57729FC2-390C-4CB8-8CA0-790D9C91FAF2}" srcOrd="1"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954E99C6-023A-4D7B-8D1A-162CF435C20C}" type="presOf" srcId="{0AA66B56-D254-4A6A-91F3-C9351093D40B}" destId="{484B8310-D517-402C-9314-F300A50E1C9D}" srcOrd="1" destOrd="0" presId="urn:microsoft.com/office/officeart/2008/layout/HorizontalMultiLevelHierarchy"/>
    <dgm:cxn modelId="{0A9C49C8-4D55-4967-9FA6-93FED1ED007E}" srcId="{F950BBC0-A9E5-4743-8FC8-00718BC80E84}" destId="{FAF70843-D456-4265-AFAF-26EBC2ADDF9D}" srcOrd="2" destOrd="0" parTransId="{6BF9745F-73BB-4434-BF2A-837395C732DB}" sibTransId="{06CB14A7-8047-451D-82DA-57063743002B}"/>
    <dgm:cxn modelId="{093A89C9-1899-49A5-B6DA-0430D298EDF0}" type="presOf" srcId="{A13D985F-162B-49F2-9C3A-3C9CBB09DAC0}" destId="{E5AEE632-186A-49DB-B6D5-732619E09B36}" srcOrd="1" destOrd="0" presId="urn:microsoft.com/office/officeart/2008/layout/HorizontalMultiLevelHierarchy"/>
    <dgm:cxn modelId="{72DC99C9-867F-45C1-91A7-05E1B9D7ED07}" srcId="{708F6ABF-52E6-45F8-A12C-5587E6DC9C3F}" destId="{9C85A60E-AAE2-40CE-B9FE-E19614A18732}" srcOrd="1" destOrd="0" parTransId="{9EAA13BC-1D53-4A6B-B738-18F9D12C0DED}" sibTransId="{C10449A2-FC22-4F63-8B8D-F972C55EB329}"/>
    <dgm:cxn modelId="{4E9F62CB-7A01-4FD1-804E-C8758072687D}" type="presOf" srcId="{F26C1887-D864-42EA-A7CC-B4DC8192D227}" destId="{A7F03F23-6BAE-4B29-B030-C102A48922D5}"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BAA82AD0-4F58-4337-82E1-634701C89248}" type="presOf" srcId="{2C866743-C6B1-46C3-A8F2-D58BDF51C94C}" destId="{E7858993-4789-4C44-BE92-E6FE25E46E89}" srcOrd="0" destOrd="0" presId="urn:microsoft.com/office/officeart/2008/layout/HorizontalMultiLevelHierarchy"/>
    <dgm:cxn modelId="{82C33AD1-A800-48CB-AAF6-C538721519E1}" type="presOf" srcId="{0F82725F-0363-4295-AFBD-578C6D71D4F0}" destId="{4EBA9EC4-69B4-4C31-A171-FB0177968DE8}" srcOrd="1" destOrd="0" presId="urn:microsoft.com/office/officeart/2008/layout/HorizontalMultiLevelHierarchy"/>
    <dgm:cxn modelId="{E70859D1-3DBF-4F2A-8749-8A13ACE740DC}" type="presOf" srcId="{49469E6B-6E74-416F-B86F-11A6418FB1EE}" destId="{13B46C4F-D379-49D7-8933-04F856B3FBBF}" srcOrd="0" destOrd="0" presId="urn:microsoft.com/office/officeart/2008/layout/HorizontalMultiLevelHierarchy"/>
    <dgm:cxn modelId="{CE5A39D2-1933-46A4-BD52-AB6820C827BE}" type="presOf" srcId="{4E9E9396-A4BA-45B5-A9D4-66AD2594F953}" destId="{614461E4-B5C2-4EE4-BFAF-B0C0C016E7F5}" srcOrd="1" destOrd="0" presId="urn:microsoft.com/office/officeart/2008/layout/HorizontalMultiLevelHierarchy"/>
    <dgm:cxn modelId="{57B309D7-ECE5-4DA9-9AC9-68557980F44C}" type="presOf" srcId="{9EAA13BC-1D53-4A6B-B738-18F9D12C0DED}" destId="{FAC8AB9A-34A6-4493-82C7-55961C3DB017}" srcOrd="0"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E61B98E1-6FBD-4D7E-BCB2-051DE2C5DA06}" type="presOf" srcId="{2115C651-6AE0-420E-9B0B-96E1171984A2}" destId="{56EE1633-69EE-4626-AABE-B7143480388D}" srcOrd="0" destOrd="0" presId="urn:microsoft.com/office/officeart/2008/layout/HorizontalMultiLevelHierarchy"/>
    <dgm:cxn modelId="{A89249E4-C2DD-4C7F-A8D2-2201DFFAABA6}" type="presOf" srcId="{B64EB3A7-1A00-4D27-928F-6891B9C2D320}" destId="{2864CCEC-C2AF-4342-8755-EC6A2888E784}" srcOrd="0" destOrd="0" presId="urn:microsoft.com/office/officeart/2008/layout/HorizontalMultiLevelHierarchy"/>
    <dgm:cxn modelId="{02F994E8-0F8C-4D12-8D5F-14A7055FB41C}" type="presOf" srcId="{35798206-2C55-497D-AF95-36391485EC51}" destId="{A1DB0A0A-DFB3-43A2-ACF8-400FD4F94610}" srcOrd="0"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050138EB-1656-4932-8079-EE44FEDBEA6E}" srcId="{EC667C17-F4E4-4866-B92F-B30C6E2F0671}" destId="{DA9309CE-236A-46A4-BCD5-55C58FCB49A8}" srcOrd="1" destOrd="0" parTransId="{35798206-2C55-497D-AF95-36391485EC51}" sibTransId="{299190FB-98F4-4EED-87E7-4304670FA1B4}"/>
    <dgm:cxn modelId="{8F4930EF-02AD-4F51-A81B-2B6E90815F68}" type="presOf" srcId="{0E13E452-6FDD-4FFF-A22D-327F829ADC3B}" destId="{A20152E1-3EA8-4F4E-BB5E-C060D1A4AE6C}" srcOrd="0" destOrd="0" presId="urn:microsoft.com/office/officeart/2008/layout/HorizontalMultiLevelHierarchy"/>
    <dgm:cxn modelId="{8BF16CF7-8AF1-4182-BE6B-96BB103ABE89}" type="presOf" srcId="{0ADB1AC0-0467-42FF-B24C-F5AEA6F8BBE0}" destId="{4A97B149-EFAF-46FA-AB7E-E636A7D5A784}" srcOrd="1" destOrd="0" presId="urn:microsoft.com/office/officeart/2008/layout/HorizontalMultiLevelHierarchy"/>
    <dgm:cxn modelId="{1458F6FC-BD59-4049-BFE2-3C75373F2333}" type="presOf" srcId="{CDCD1577-B4EB-4861-B9F6-C5B261199B94}" destId="{936BA019-F47C-491A-A1E6-E9DF3D0B2F2D}" srcOrd="0" destOrd="0" presId="urn:microsoft.com/office/officeart/2008/layout/HorizontalMultiLevelHierarchy"/>
    <dgm:cxn modelId="{695A3ADD-6AA0-4350-A99D-439702D65B58}" type="presParOf" srcId="{7F2A1BA7-64D8-4350-9568-9C7F55891B67}" destId="{391BCA36-474C-4536-AD12-ECC8D4277C0D}" srcOrd="0" destOrd="0" presId="urn:microsoft.com/office/officeart/2008/layout/HorizontalMultiLevelHierarchy"/>
    <dgm:cxn modelId="{B414FD04-6ACD-4304-8794-EC0390CBDDA5}" type="presParOf" srcId="{391BCA36-474C-4536-AD12-ECC8D4277C0D}" destId="{D848A895-4466-4DCB-98D8-BC6834180292}" srcOrd="0" destOrd="0" presId="urn:microsoft.com/office/officeart/2008/layout/HorizontalMultiLevelHierarchy"/>
    <dgm:cxn modelId="{9F209286-70FB-4846-900F-6D0DDB441B8A}" type="presParOf" srcId="{391BCA36-474C-4536-AD12-ECC8D4277C0D}" destId="{08583BB8-E40C-4924-978E-F46873120C07}" srcOrd="1" destOrd="0" presId="urn:microsoft.com/office/officeart/2008/layout/HorizontalMultiLevelHierarchy"/>
    <dgm:cxn modelId="{B77D1E9B-1508-4EB6-8C14-BBF2F1361258}" type="presParOf" srcId="{08583BB8-E40C-4924-978E-F46873120C07}" destId="{86E2BD41-BE74-41FD-96F0-D22071DC45EB}" srcOrd="0" destOrd="0" presId="urn:microsoft.com/office/officeart/2008/layout/HorizontalMultiLevelHierarchy"/>
    <dgm:cxn modelId="{79F43970-CFF2-4454-BAA0-7419953F4937}" type="presParOf" srcId="{86E2BD41-BE74-41FD-96F0-D22071DC45EB}" destId="{65DE8D7F-00BE-4E8C-B61B-EC5C832C731F}" srcOrd="0" destOrd="0" presId="urn:microsoft.com/office/officeart/2008/layout/HorizontalMultiLevelHierarchy"/>
    <dgm:cxn modelId="{8F75EFC8-FBBC-4CF8-AC98-350F7380C62A}" type="presParOf" srcId="{08583BB8-E40C-4924-978E-F46873120C07}" destId="{441DF1F3-A3F7-4992-A06D-5E4E7D2D08CC}" srcOrd="1" destOrd="0" presId="urn:microsoft.com/office/officeart/2008/layout/HorizontalMultiLevelHierarchy"/>
    <dgm:cxn modelId="{44D7DB72-B656-4813-BBDA-5D2B4486B5FC}" type="presParOf" srcId="{441DF1F3-A3F7-4992-A06D-5E4E7D2D08CC}" destId="{118FA84D-D224-4A58-9C33-0525E3BF7180}" srcOrd="0" destOrd="0" presId="urn:microsoft.com/office/officeart/2008/layout/HorizontalMultiLevelHierarchy"/>
    <dgm:cxn modelId="{89BD45C8-FB18-4594-8A4F-22FC265869B8}" type="presParOf" srcId="{441DF1F3-A3F7-4992-A06D-5E4E7D2D08CC}" destId="{61509528-BBFA-48EA-A01E-90E9CFF53481}" srcOrd="1" destOrd="0" presId="urn:microsoft.com/office/officeart/2008/layout/HorizontalMultiLevelHierarchy"/>
    <dgm:cxn modelId="{1034EE1A-3D00-4650-97AF-5AE621C555FA}" type="presParOf" srcId="{61509528-BBFA-48EA-A01E-90E9CFF53481}" destId="{A822689D-88B0-4AD2-BED0-212F3D5DA342}" srcOrd="0" destOrd="0" presId="urn:microsoft.com/office/officeart/2008/layout/HorizontalMultiLevelHierarchy"/>
    <dgm:cxn modelId="{CA52CE78-4CD6-4CA5-BEAD-000C6B8B0097}" type="presParOf" srcId="{A822689D-88B0-4AD2-BED0-212F3D5DA342}" destId="{E5AEE632-186A-49DB-B6D5-732619E09B36}" srcOrd="0" destOrd="0" presId="urn:microsoft.com/office/officeart/2008/layout/HorizontalMultiLevelHierarchy"/>
    <dgm:cxn modelId="{F42388F6-2185-41CD-A034-544D22483BE8}" type="presParOf" srcId="{61509528-BBFA-48EA-A01E-90E9CFF53481}" destId="{58C983EE-1CBB-4442-9B14-1F7E6A6ED337}" srcOrd="1" destOrd="0" presId="urn:microsoft.com/office/officeart/2008/layout/HorizontalMultiLevelHierarchy"/>
    <dgm:cxn modelId="{1B27A8EC-1F93-47B2-B307-8E6626430FB1}" type="presParOf" srcId="{58C983EE-1CBB-4442-9B14-1F7E6A6ED337}" destId="{A6BB2D6D-347B-4FD1-BD80-DB01D5F33BD2}" srcOrd="0" destOrd="0" presId="urn:microsoft.com/office/officeart/2008/layout/HorizontalMultiLevelHierarchy"/>
    <dgm:cxn modelId="{D58E94D0-51D7-4C45-BE61-D3D7E79537DA}" type="presParOf" srcId="{58C983EE-1CBB-4442-9B14-1F7E6A6ED337}" destId="{FA3DB66D-8995-493D-9942-1406F02311C2}" srcOrd="1" destOrd="0" presId="urn:microsoft.com/office/officeart/2008/layout/HorizontalMultiLevelHierarchy"/>
    <dgm:cxn modelId="{4BC03BDD-9A27-4D16-AEC4-E5A778E5BBE0}" type="presParOf" srcId="{FA3DB66D-8995-493D-9942-1406F02311C2}" destId="{99D9C0DD-0B26-43DC-954A-6C273889E0E7}" srcOrd="0" destOrd="0" presId="urn:microsoft.com/office/officeart/2008/layout/HorizontalMultiLevelHierarchy"/>
    <dgm:cxn modelId="{DDD1A5D4-D0E8-4BB2-9ED0-235EC48342A9}" type="presParOf" srcId="{99D9C0DD-0B26-43DC-954A-6C273889E0E7}" destId="{4E7EDC46-3A2F-42B0-B233-D9C9CAD63BCC}" srcOrd="0" destOrd="0" presId="urn:microsoft.com/office/officeart/2008/layout/HorizontalMultiLevelHierarchy"/>
    <dgm:cxn modelId="{73CB9528-41C6-45F2-8D91-D330AAECEDAB}" type="presParOf" srcId="{FA3DB66D-8995-493D-9942-1406F02311C2}" destId="{62E753CC-95D5-491D-B711-032D018E19AA}" srcOrd="1" destOrd="0" presId="urn:microsoft.com/office/officeart/2008/layout/HorizontalMultiLevelHierarchy"/>
    <dgm:cxn modelId="{7EDDA449-5F0A-4095-8AFC-EC2C5D65209D}" type="presParOf" srcId="{62E753CC-95D5-491D-B711-032D018E19AA}" destId="{5D67341C-2EFD-4C5F-B120-A7CECF9B7BAA}" srcOrd="0" destOrd="0" presId="urn:microsoft.com/office/officeart/2008/layout/HorizontalMultiLevelHierarchy"/>
    <dgm:cxn modelId="{7B06C12C-4374-42CE-936D-A5A3FE1DE768}" type="presParOf" srcId="{62E753CC-95D5-491D-B711-032D018E19AA}" destId="{C9A25BD0-6856-4172-8A16-1794898C7EA1}" srcOrd="1" destOrd="0" presId="urn:microsoft.com/office/officeart/2008/layout/HorizontalMultiLevelHierarchy"/>
    <dgm:cxn modelId="{E54A59A4-2493-4EB8-9AAF-2414AEB14352}" type="presParOf" srcId="{61509528-BBFA-48EA-A01E-90E9CFF53481}" destId="{352F33C3-882B-42C3-8C2F-98F50C58D11F}" srcOrd="2" destOrd="0" presId="urn:microsoft.com/office/officeart/2008/layout/HorizontalMultiLevelHierarchy"/>
    <dgm:cxn modelId="{6A055B3D-CB10-48D0-B54C-6A0C0961E9DC}" type="presParOf" srcId="{352F33C3-882B-42C3-8C2F-98F50C58D11F}" destId="{0ADF746C-5D97-4F40-9C47-476F5FEA1AB8}" srcOrd="0" destOrd="0" presId="urn:microsoft.com/office/officeart/2008/layout/HorizontalMultiLevelHierarchy"/>
    <dgm:cxn modelId="{2109C6A8-D59D-4966-A334-C3604012417B}" type="presParOf" srcId="{61509528-BBFA-48EA-A01E-90E9CFF53481}" destId="{5A34C315-88B9-4853-B868-94EDACE864E2}" srcOrd="3" destOrd="0" presId="urn:microsoft.com/office/officeart/2008/layout/HorizontalMultiLevelHierarchy"/>
    <dgm:cxn modelId="{B900B376-AC40-465E-B185-5C46D497966B}" type="presParOf" srcId="{5A34C315-88B9-4853-B868-94EDACE864E2}" destId="{9B16623D-ECB4-492F-A3D5-0DF95106FDAC}" srcOrd="0" destOrd="0" presId="urn:microsoft.com/office/officeart/2008/layout/HorizontalMultiLevelHierarchy"/>
    <dgm:cxn modelId="{6B860CF5-CE6A-4E91-B9A1-DD45F8097D50}" type="presParOf" srcId="{5A34C315-88B9-4853-B868-94EDACE864E2}" destId="{D96E8C28-E057-403F-B63C-F37828095ECA}" srcOrd="1" destOrd="0" presId="urn:microsoft.com/office/officeart/2008/layout/HorizontalMultiLevelHierarchy"/>
    <dgm:cxn modelId="{A5A294FF-2BA1-4ED5-B603-C222B3CC64B2}" type="presParOf" srcId="{D96E8C28-E057-403F-B63C-F37828095ECA}" destId="{B48F3F2D-2572-4D35-99FA-286ABFB12009}" srcOrd="0" destOrd="0" presId="urn:microsoft.com/office/officeart/2008/layout/HorizontalMultiLevelHierarchy"/>
    <dgm:cxn modelId="{A55868CA-B64C-4DD1-807E-1FA9826CD111}" type="presParOf" srcId="{B48F3F2D-2572-4D35-99FA-286ABFB12009}" destId="{377F66D4-EFD2-404E-97AA-8EF70E672861}" srcOrd="0" destOrd="0" presId="urn:microsoft.com/office/officeart/2008/layout/HorizontalMultiLevelHierarchy"/>
    <dgm:cxn modelId="{E1954AB9-FC25-4366-AED7-B7F18A2307F3}" type="presParOf" srcId="{D96E8C28-E057-403F-B63C-F37828095ECA}" destId="{DAB77D02-E0A2-49E1-9BF7-6CAEB1506FAE}" srcOrd="1" destOrd="0" presId="urn:microsoft.com/office/officeart/2008/layout/HorizontalMultiLevelHierarchy"/>
    <dgm:cxn modelId="{D9942FD0-1580-45A3-8F3D-DB2B763A880E}" type="presParOf" srcId="{DAB77D02-E0A2-49E1-9BF7-6CAEB1506FAE}" destId="{C5A941EE-3CFD-41A7-855C-76E824279068}" srcOrd="0" destOrd="0" presId="urn:microsoft.com/office/officeart/2008/layout/HorizontalMultiLevelHierarchy"/>
    <dgm:cxn modelId="{6CC76CE7-8517-4D55-BC80-529E0A84468E}" type="presParOf" srcId="{DAB77D02-E0A2-49E1-9BF7-6CAEB1506FAE}" destId="{74D7A991-88B9-4CAF-A776-31750140061E}" srcOrd="1" destOrd="0" presId="urn:microsoft.com/office/officeart/2008/layout/HorizontalMultiLevelHierarchy"/>
    <dgm:cxn modelId="{1CDA7566-7A0D-4814-942E-D2B448F6A1C1}" type="presParOf" srcId="{08583BB8-E40C-4924-978E-F46873120C07}" destId="{F3A8F971-831B-48AC-8971-ED4FEABF6D71}" srcOrd="2" destOrd="0" presId="urn:microsoft.com/office/officeart/2008/layout/HorizontalMultiLevelHierarchy"/>
    <dgm:cxn modelId="{F5D4AA58-3CAB-4C75-833F-0E24234967CE}" type="presParOf" srcId="{F3A8F971-831B-48AC-8971-ED4FEABF6D71}" destId="{40916669-78F9-4933-B5E8-EECC7076E785}" srcOrd="0" destOrd="0" presId="urn:microsoft.com/office/officeart/2008/layout/HorizontalMultiLevelHierarchy"/>
    <dgm:cxn modelId="{ED9A1BB1-839B-43F3-9B3D-1D67A335ED58}" type="presParOf" srcId="{08583BB8-E40C-4924-978E-F46873120C07}" destId="{CED3E7A8-BC5D-4434-98A6-0F29896BB07C}" srcOrd="3" destOrd="0" presId="urn:microsoft.com/office/officeart/2008/layout/HorizontalMultiLevelHierarchy"/>
    <dgm:cxn modelId="{2E91A8D9-3307-425D-A07D-0CADF5D439B3}" type="presParOf" srcId="{CED3E7A8-BC5D-4434-98A6-0F29896BB07C}" destId="{D2C2C4BA-2545-47C8-A9D1-3E8CF9896D01}" srcOrd="0" destOrd="0" presId="urn:microsoft.com/office/officeart/2008/layout/HorizontalMultiLevelHierarchy"/>
    <dgm:cxn modelId="{074A4A07-DA29-4CF9-85AD-2DAA0547468D}" type="presParOf" srcId="{CED3E7A8-BC5D-4434-98A6-0F29896BB07C}" destId="{41951A32-40F4-4BE5-AE5B-DCE246D17A7E}" srcOrd="1" destOrd="0" presId="urn:microsoft.com/office/officeart/2008/layout/HorizontalMultiLevelHierarchy"/>
    <dgm:cxn modelId="{5691907E-0DF0-45AD-A51E-A7D8CAD547CA}" type="presParOf" srcId="{41951A32-40F4-4BE5-AE5B-DCE246D17A7E}" destId="{E7858993-4789-4C44-BE92-E6FE25E46E89}" srcOrd="0" destOrd="0" presId="urn:microsoft.com/office/officeart/2008/layout/HorizontalMultiLevelHierarchy"/>
    <dgm:cxn modelId="{E0902D9D-D657-4F8D-AD61-84AE64859E7D}" type="presParOf" srcId="{E7858993-4789-4C44-BE92-E6FE25E46E89}" destId="{59DA9521-1A73-441C-868A-4F98ACC7E8BF}" srcOrd="0" destOrd="0" presId="urn:microsoft.com/office/officeart/2008/layout/HorizontalMultiLevelHierarchy"/>
    <dgm:cxn modelId="{CD15BBB3-E35D-401B-81F2-0E6855801EB4}" type="presParOf" srcId="{41951A32-40F4-4BE5-AE5B-DCE246D17A7E}" destId="{3B6F329F-C241-4510-8034-10089F65A95A}" srcOrd="1" destOrd="0" presId="urn:microsoft.com/office/officeart/2008/layout/HorizontalMultiLevelHierarchy"/>
    <dgm:cxn modelId="{58B7DD00-3B6E-4301-B5B7-F32DBB715B71}" type="presParOf" srcId="{3B6F329F-C241-4510-8034-10089F65A95A}" destId="{84906DE3-1D7A-45EC-A765-68058796B76A}" srcOrd="0" destOrd="0" presId="urn:microsoft.com/office/officeart/2008/layout/HorizontalMultiLevelHierarchy"/>
    <dgm:cxn modelId="{9A91E5E0-F50E-499B-B983-D9A8C321C9A5}" type="presParOf" srcId="{3B6F329F-C241-4510-8034-10089F65A95A}" destId="{5CC99930-E5AD-4E80-8AA5-71C0F33E3031}" srcOrd="1" destOrd="0" presId="urn:microsoft.com/office/officeart/2008/layout/HorizontalMultiLevelHierarchy"/>
    <dgm:cxn modelId="{6A52E407-C5F6-42E6-A205-1F61AD105415}" type="presParOf" srcId="{5CC99930-E5AD-4E80-8AA5-71C0F33E3031}" destId="{A39FCAD5-0700-4DFE-98E9-3E4FEE6A9EE4}" srcOrd="0" destOrd="0" presId="urn:microsoft.com/office/officeart/2008/layout/HorizontalMultiLevelHierarchy"/>
    <dgm:cxn modelId="{19019462-DCCC-4C91-8D58-4F1867693B87}" type="presParOf" srcId="{A39FCAD5-0700-4DFE-98E9-3E4FEE6A9EE4}" destId="{3C23DC0A-6355-4131-AD33-775886473E31}" srcOrd="0" destOrd="0" presId="urn:microsoft.com/office/officeart/2008/layout/HorizontalMultiLevelHierarchy"/>
    <dgm:cxn modelId="{ABEB63EA-3CAF-4C18-962B-9FD7808A3003}" type="presParOf" srcId="{5CC99930-E5AD-4E80-8AA5-71C0F33E3031}" destId="{E3A37B9E-69B4-434C-9FF4-BB6CE0B25774}" srcOrd="1" destOrd="0" presId="urn:microsoft.com/office/officeart/2008/layout/HorizontalMultiLevelHierarchy"/>
    <dgm:cxn modelId="{8B5D0E0F-257C-427F-A4F6-E90DE44BFCCF}" type="presParOf" srcId="{E3A37B9E-69B4-434C-9FF4-BB6CE0B25774}" destId="{683A4BF2-E289-400D-8A89-03D95ED7C43D}" srcOrd="0" destOrd="0" presId="urn:microsoft.com/office/officeart/2008/layout/HorizontalMultiLevelHierarchy"/>
    <dgm:cxn modelId="{518CDD69-0F97-4A3D-9FA9-240881C73325}" type="presParOf" srcId="{E3A37B9E-69B4-434C-9FF4-BB6CE0B25774}" destId="{FFF4BBFF-7BB7-4A3B-903E-54C1A0F88684}" srcOrd="1" destOrd="0" presId="urn:microsoft.com/office/officeart/2008/layout/HorizontalMultiLevelHierarchy"/>
    <dgm:cxn modelId="{61C74F43-D869-4665-BCFF-788B2970CD26}" type="presParOf" srcId="{FFF4BBFF-7BB7-4A3B-903E-54C1A0F88684}" destId="{30CC232D-2749-4711-A5B4-08EB5FE244D0}" srcOrd="0" destOrd="0" presId="urn:microsoft.com/office/officeart/2008/layout/HorizontalMultiLevelHierarchy"/>
    <dgm:cxn modelId="{BE2FBC7D-B96C-4EE5-855F-8D8ED147B29B}" type="presParOf" srcId="{30CC232D-2749-4711-A5B4-08EB5FE244D0}" destId="{4A97B149-EFAF-46FA-AB7E-E636A7D5A784}" srcOrd="0" destOrd="0" presId="urn:microsoft.com/office/officeart/2008/layout/HorizontalMultiLevelHierarchy"/>
    <dgm:cxn modelId="{1A3B6A30-739B-4B8E-BC1A-5CC1D589E866}" type="presParOf" srcId="{FFF4BBFF-7BB7-4A3B-903E-54C1A0F88684}" destId="{AD0A75CD-DDB9-4106-A99A-84C1EB76038E}" srcOrd="1" destOrd="0" presId="urn:microsoft.com/office/officeart/2008/layout/HorizontalMultiLevelHierarchy"/>
    <dgm:cxn modelId="{AF16D191-2135-4461-B0E8-E39571059EB3}" type="presParOf" srcId="{AD0A75CD-DDB9-4106-A99A-84C1EB76038E}" destId="{EC6528E8-6C67-49F1-BEE2-A1BB76A9A2C8}" srcOrd="0" destOrd="0" presId="urn:microsoft.com/office/officeart/2008/layout/HorizontalMultiLevelHierarchy"/>
    <dgm:cxn modelId="{E4C7D81B-B873-4034-9208-3E4F0C2E8B2B}" type="presParOf" srcId="{AD0A75CD-DDB9-4106-A99A-84C1EB76038E}" destId="{DEC150CC-1DC0-4129-895C-A384BBAEDAB0}" srcOrd="1" destOrd="0" presId="urn:microsoft.com/office/officeart/2008/layout/HorizontalMultiLevelHierarchy"/>
    <dgm:cxn modelId="{8C320575-4F18-46C5-B519-159174ACFEDF}" type="presParOf" srcId="{FFF4BBFF-7BB7-4A3B-903E-54C1A0F88684}" destId="{FAC8AB9A-34A6-4493-82C7-55961C3DB017}" srcOrd="2" destOrd="0" presId="urn:microsoft.com/office/officeart/2008/layout/HorizontalMultiLevelHierarchy"/>
    <dgm:cxn modelId="{FEA56146-851F-4CC4-A6D1-A9309E695303}" type="presParOf" srcId="{FAC8AB9A-34A6-4493-82C7-55961C3DB017}" destId="{FC36E818-6672-4F46-904A-89D8D0386209}" srcOrd="0" destOrd="0" presId="urn:microsoft.com/office/officeart/2008/layout/HorizontalMultiLevelHierarchy"/>
    <dgm:cxn modelId="{F84250FF-EBBE-4E25-A82B-E5A231D26489}" type="presParOf" srcId="{FFF4BBFF-7BB7-4A3B-903E-54C1A0F88684}" destId="{06D7BA1D-D7FC-43B5-A0E2-7C6C25C92507}" srcOrd="3" destOrd="0" presId="urn:microsoft.com/office/officeart/2008/layout/HorizontalMultiLevelHierarchy"/>
    <dgm:cxn modelId="{9B52416C-49A8-4CAC-A74E-8D6AFF1C2875}" type="presParOf" srcId="{06D7BA1D-D7FC-43B5-A0E2-7C6C25C92507}" destId="{9689172B-AC8E-46F4-B7AE-AA3BA566FD2F}" srcOrd="0" destOrd="0" presId="urn:microsoft.com/office/officeart/2008/layout/HorizontalMultiLevelHierarchy"/>
    <dgm:cxn modelId="{CB7D640C-1A0F-42C8-9C46-EE006BFCC3AE}" type="presParOf" srcId="{06D7BA1D-D7FC-43B5-A0E2-7C6C25C92507}" destId="{9383A2EF-A753-4D1A-93D3-EF8914B39168}" srcOrd="1" destOrd="0" presId="urn:microsoft.com/office/officeart/2008/layout/HorizontalMultiLevelHierarchy"/>
    <dgm:cxn modelId="{353CCC25-F435-42CC-BEF9-450E45AF805E}" type="presParOf" srcId="{5CC99930-E5AD-4E80-8AA5-71C0F33E3031}" destId="{A1DB0A0A-DFB3-43A2-ACF8-400FD4F94610}" srcOrd="2" destOrd="0" presId="urn:microsoft.com/office/officeart/2008/layout/HorizontalMultiLevelHierarchy"/>
    <dgm:cxn modelId="{7AE947F0-CDFA-442D-9051-71D59571E7C7}" type="presParOf" srcId="{A1DB0A0A-DFB3-43A2-ACF8-400FD4F94610}" destId="{CE1F3237-DBBA-41BD-8ACA-1964B64C02B9}" srcOrd="0" destOrd="0" presId="urn:microsoft.com/office/officeart/2008/layout/HorizontalMultiLevelHierarchy"/>
    <dgm:cxn modelId="{92C02C6A-99E7-4A2D-8451-CADB98076538}" type="presParOf" srcId="{5CC99930-E5AD-4E80-8AA5-71C0F33E3031}" destId="{3EDB4FB7-B413-424A-9074-D0F724602578}" srcOrd="3" destOrd="0" presId="urn:microsoft.com/office/officeart/2008/layout/HorizontalMultiLevelHierarchy"/>
    <dgm:cxn modelId="{7BBF6A71-958E-48BD-9670-464A2B9894D8}" type="presParOf" srcId="{3EDB4FB7-B413-424A-9074-D0F724602578}" destId="{D94F5B2E-C608-44B7-B18F-43F29567448D}" srcOrd="0" destOrd="0" presId="urn:microsoft.com/office/officeart/2008/layout/HorizontalMultiLevelHierarchy"/>
    <dgm:cxn modelId="{B4A4EF7F-16C4-4636-ACC4-593DCA4F10B3}" type="presParOf" srcId="{3EDB4FB7-B413-424A-9074-D0F724602578}" destId="{3B7EDA31-6E8A-4775-8377-F4AE01A62CBB}" srcOrd="1" destOrd="0" presId="urn:microsoft.com/office/officeart/2008/layout/HorizontalMultiLevelHierarchy"/>
    <dgm:cxn modelId="{1D44F83E-92F9-4AF6-92E6-5DBF3D78C04B}" type="presParOf" srcId="{41951A32-40F4-4BE5-AE5B-DCE246D17A7E}" destId="{E7DA4242-E1BA-4067-8570-13DDFFBDC2EA}" srcOrd="2" destOrd="0" presId="urn:microsoft.com/office/officeart/2008/layout/HorizontalMultiLevelHierarchy"/>
    <dgm:cxn modelId="{A59F1FF1-AF15-49F1-8880-10730CA6693B}" type="presParOf" srcId="{E7DA4242-E1BA-4067-8570-13DDFFBDC2EA}" destId="{CE0F5AAB-4034-487A-9431-D13F984401A1}" srcOrd="0" destOrd="0" presId="urn:microsoft.com/office/officeart/2008/layout/HorizontalMultiLevelHierarchy"/>
    <dgm:cxn modelId="{1661938D-675A-495C-9E32-002E1C4B5DFC}" type="presParOf" srcId="{41951A32-40F4-4BE5-AE5B-DCE246D17A7E}" destId="{2CEFE3C1-A079-4B59-9F6E-EA070605D608}" srcOrd="3" destOrd="0" presId="urn:microsoft.com/office/officeart/2008/layout/HorizontalMultiLevelHierarchy"/>
    <dgm:cxn modelId="{10EBC1EB-E1F4-4A73-80E0-11E277876EBB}" type="presParOf" srcId="{2CEFE3C1-A079-4B59-9F6E-EA070605D608}" destId="{A54C9438-3F03-4CED-97CF-94F1FE840445}" srcOrd="0" destOrd="0" presId="urn:microsoft.com/office/officeart/2008/layout/HorizontalMultiLevelHierarchy"/>
    <dgm:cxn modelId="{3233B4F4-BD0E-4E51-85E7-3AC4CAFE8D8E}" type="presParOf" srcId="{2CEFE3C1-A079-4B59-9F6E-EA070605D608}" destId="{93E07C1F-66EE-4327-811C-F90867D31A5C}" srcOrd="1" destOrd="0" presId="urn:microsoft.com/office/officeart/2008/layout/HorizontalMultiLevelHierarchy"/>
    <dgm:cxn modelId="{D2A7B246-F7D5-487F-8D4C-7269DD22B0A4}" type="presParOf" srcId="{93E07C1F-66EE-4327-811C-F90867D31A5C}" destId="{8E7674E7-45E5-4C4B-8D9D-7ECE78A5EF08}" srcOrd="0" destOrd="0" presId="urn:microsoft.com/office/officeart/2008/layout/HorizontalMultiLevelHierarchy"/>
    <dgm:cxn modelId="{339F20D3-2509-4593-9E77-F89556E4A604}" type="presParOf" srcId="{8E7674E7-45E5-4C4B-8D9D-7ECE78A5EF08}" destId="{4EBA9EC4-69B4-4C31-A171-FB0177968DE8}" srcOrd="0" destOrd="0" presId="urn:microsoft.com/office/officeart/2008/layout/HorizontalMultiLevelHierarchy"/>
    <dgm:cxn modelId="{26640B4B-A9EB-488F-AEC1-A1117229DB54}" type="presParOf" srcId="{93E07C1F-66EE-4327-811C-F90867D31A5C}" destId="{D9EF9C6F-EB25-4690-8D61-F208A6383B18}" srcOrd="1" destOrd="0" presId="urn:microsoft.com/office/officeart/2008/layout/HorizontalMultiLevelHierarchy"/>
    <dgm:cxn modelId="{12BD0513-BB5B-4CF3-9615-BE4E88391259}" type="presParOf" srcId="{D9EF9C6F-EB25-4690-8D61-F208A6383B18}" destId="{D1CE50C5-51CB-49D5-986F-18C79B87CDC1}" srcOrd="0" destOrd="0" presId="urn:microsoft.com/office/officeart/2008/layout/HorizontalMultiLevelHierarchy"/>
    <dgm:cxn modelId="{EECB4F34-066A-411A-8E94-1B473B0BE950}" type="presParOf" srcId="{D9EF9C6F-EB25-4690-8D61-F208A6383B18}" destId="{B6D6C903-A400-48DF-B303-37C29F97C272}" srcOrd="1" destOrd="0" presId="urn:microsoft.com/office/officeart/2008/layout/HorizontalMultiLevelHierarchy"/>
    <dgm:cxn modelId="{7F1030A6-4F61-4534-9909-F723A49F9755}" type="presParOf" srcId="{41951A32-40F4-4BE5-AE5B-DCE246D17A7E}" destId="{DEA01564-A6D3-46CB-BF71-346B54A8EAB0}" srcOrd="4" destOrd="0" presId="urn:microsoft.com/office/officeart/2008/layout/HorizontalMultiLevelHierarchy"/>
    <dgm:cxn modelId="{26169E86-53C1-43B6-9D6C-BB2A031CE26B}" type="presParOf" srcId="{DEA01564-A6D3-46CB-BF71-346B54A8EAB0}" destId="{A4A02D88-6992-4A42-90A2-2C1C31D253E7}" srcOrd="0" destOrd="0" presId="urn:microsoft.com/office/officeart/2008/layout/HorizontalMultiLevelHierarchy"/>
    <dgm:cxn modelId="{99FA6171-2E32-48A0-879C-575DB9D67387}" type="presParOf" srcId="{41951A32-40F4-4BE5-AE5B-DCE246D17A7E}" destId="{70676A5D-23C2-41F8-9C24-5F685E544C33}" srcOrd="5" destOrd="0" presId="urn:microsoft.com/office/officeart/2008/layout/HorizontalMultiLevelHierarchy"/>
    <dgm:cxn modelId="{CE667D3D-1F42-4CC2-93AE-1DB28A9E4C50}" type="presParOf" srcId="{70676A5D-23C2-41F8-9C24-5F685E544C33}" destId="{595B7EA0-E047-47D5-887D-F971C9E23BFB}" srcOrd="0" destOrd="0" presId="urn:microsoft.com/office/officeart/2008/layout/HorizontalMultiLevelHierarchy"/>
    <dgm:cxn modelId="{61A3C99A-84B4-40A5-A408-F059D906B821}" type="presParOf" srcId="{70676A5D-23C2-41F8-9C24-5F685E544C33}" destId="{8A1A1321-D8B6-489B-9C4B-86E9C40D397D}" srcOrd="1" destOrd="0" presId="urn:microsoft.com/office/officeart/2008/layout/HorizontalMultiLevelHierarchy"/>
    <dgm:cxn modelId="{D154E25C-2C8D-4191-9AF6-6DBA441AD5C5}" type="presParOf" srcId="{08583BB8-E40C-4924-978E-F46873120C07}" destId="{7FE94B9B-2BA8-40F8-B8ED-94BA1568215A}" srcOrd="4" destOrd="0" presId="urn:microsoft.com/office/officeart/2008/layout/HorizontalMultiLevelHierarchy"/>
    <dgm:cxn modelId="{7D9720F0-1812-4979-82A4-B650B67FA35C}" type="presParOf" srcId="{7FE94B9B-2BA8-40F8-B8ED-94BA1568215A}" destId="{484B8310-D517-402C-9314-F300A50E1C9D}" srcOrd="0" destOrd="0" presId="urn:microsoft.com/office/officeart/2008/layout/HorizontalMultiLevelHierarchy"/>
    <dgm:cxn modelId="{AD6413A0-FA98-4474-ABAA-59920DEB5AA0}" type="presParOf" srcId="{08583BB8-E40C-4924-978E-F46873120C07}" destId="{629ABB56-3332-49AB-8C28-FCD91EB06298}" srcOrd="5" destOrd="0" presId="urn:microsoft.com/office/officeart/2008/layout/HorizontalMultiLevelHierarchy"/>
    <dgm:cxn modelId="{3EB0EB9E-AC07-41EB-BD79-990F1FD5BC07}" type="presParOf" srcId="{629ABB56-3332-49AB-8C28-FCD91EB06298}" destId="{3E10FD48-3DED-4086-B72C-8E3FADCBBF34}" srcOrd="0" destOrd="0" presId="urn:microsoft.com/office/officeart/2008/layout/HorizontalMultiLevelHierarchy"/>
    <dgm:cxn modelId="{99DD3C55-3EC4-475D-83FA-577B49417E33}" type="presParOf" srcId="{629ABB56-3332-49AB-8C28-FCD91EB06298}" destId="{B1BF9CF8-B8FD-423D-ABFC-BD64A82EB128}" srcOrd="1" destOrd="0" presId="urn:microsoft.com/office/officeart/2008/layout/HorizontalMultiLevelHierarchy"/>
    <dgm:cxn modelId="{7612A81E-CFFD-4F76-AC89-1DE2DB64DC68}" type="presParOf" srcId="{B1BF9CF8-B8FD-423D-ABFC-BD64A82EB128}" destId="{299ACBD5-D760-4567-B5BF-21F5BDBA3757}" srcOrd="0" destOrd="0" presId="urn:microsoft.com/office/officeart/2008/layout/HorizontalMultiLevelHierarchy"/>
    <dgm:cxn modelId="{FFB6BD01-D27F-4EAD-90DE-BB5CB9ACB60F}" type="presParOf" srcId="{299ACBD5-D760-4567-B5BF-21F5BDBA3757}" destId="{1FEEFCD1-021D-422C-BBB2-52F0B738D590}" srcOrd="0" destOrd="0" presId="urn:microsoft.com/office/officeart/2008/layout/HorizontalMultiLevelHierarchy"/>
    <dgm:cxn modelId="{79290A67-402E-4815-99BC-1088EC8ADF4E}" type="presParOf" srcId="{B1BF9CF8-B8FD-423D-ABFC-BD64A82EB128}" destId="{3F2A1C35-A5AB-4A71-8658-E04BF86E517A}" srcOrd="1" destOrd="0" presId="urn:microsoft.com/office/officeart/2008/layout/HorizontalMultiLevelHierarchy"/>
    <dgm:cxn modelId="{AED10395-E88D-4BCF-8FAE-DE7DE28219F2}" type="presParOf" srcId="{3F2A1C35-A5AB-4A71-8658-E04BF86E517A}" destId="{1B3AA571-2FA2-4E51-870D-7748BF949435}" srcOrd="0" destOrd="0" presId="urn:microsoft.com/office/officeart/2008/layout/HorizontalMultiLevelHierarchy"/>
    <dgm:cxn modelId="{D3DB1547-533E-4C64-8091-296D7E0A984B}" type="presParOf" srcId="{3F2A1C35-A5AB-4A71-8658-E04BF86E517A}" destId="{8017ABB7-2405-4F1F-B727-AA58ACD7F61F}" srcOrd="1" destOrd="0" presId="urn:microsoft.com/office/officeart/2008/layout/HorizontalMultiLevelHierarchy"/>
    <dgm:cxn modelId="{C468F3D8-2776-4940-A33A-4EF5964FB4CF}" type="presParOf" srcId="{8017ABB7-2405-4F1F-B727-AA58ACD7F61F}" destId="{A20152E1-3EA8-4F4E-BB5E-C060D1A4AE6C}" srcOrd="0" destOrd="0" presId="urn:microsoft.com/office/officeart/2008/layout/HorizontalMultiLevelHierarchy"/>
    <dgm:cxn modelId="{7C031884-7D72-44C1-9261-8A3D9DC00EBB}" type="presParOf" srcId="{A20152E1-3EA8-4F4E-BB5E-C060D1A4AE6C}" destId="{57729FC2-390C-4CB8-8CA0-790D9C91FAF2}" srcOrd="0" destOrd="0" presId="urn:microsoft.com/office/officeart/2008/layout/HorizontalMultiLevelHierarchy"/>
    <dgm:cxn modelId="{222B476D-4B85-4DC1-8BF1-38D170341E57}" type="presParOf" srcId="{8017ABB7-2405-4F1F-B727-AA58ACD7F61F}" destId="{52D316CA-1CBC-4CCD-AC79-FEBC1714E5EA}" srcOrd="1" destOrd="0" presId="urn:microsoft.com/office/officeart/2008/layout/HorizontalMultiLevelHierarchy"/>
    <dgm:cxn modelId="{182101FF-3565-4E2F-92B4-D34C2D9E68BC}" type="presParOf" srcId="{52D316CA-1CBC-4CCD-AC79-FEBC1714E5EA}" destId="{944988F9-F87D-4715-AD60-B6B67D7FDD00}" srcOrd="0" destOrd="0" presId="urn:microsoft.com/office/officeart/2008/layout/HorizontalMultiLevelHierarchy"/>
    <dgm:cxn modelId="{6DE10EC8-62D7-423F-8048-FE1CFE2E107A}" type="presParOf" srcId="{52D316CA-1CBC-4CCD-AC79-FEBC1714E5EA}" destId="{245A5A39-4505-46C9-9F93-BBB309F10BD6}" srcOrd="1" destOrd="0" presId="urn:microsoft.com/office/officeart/2008/layout/HorizontalMultiLevelHierarchy"/>
    <dgm:cxn modelId="{BF006E58-3EA0-4387-BF4C-0255BAB2E342}" type="presParOf" srcId="{B1BF9CF8-B8FD-423D-ABFC-BD64A82EB128}" destId="{A7F03F23-6BAE-4B29-B030-C102A48922D5}" srcOrd="2" destOrd="0" presId="urn:microsoft.com/office/officeart/2008/layout/HorizontalMultiLevelHierarchy"/>
    <dgm:cxn modelId="{626E3343-736B-4C80-BD85-ECC19EFB6A20}" type="presParOf" srcId="{A7F03F23-6BAE-4B29-B030-C102A48922D5}" destId="{458F3324-384A-4C6B-AE60-DE165A704581}" srcOrd="0" destOrd="0" presId="urn:microsoft.com/office/officeart/2008/layout/HorizontalMultiLevelHierarchy"/>
    <dgm:cxn modelId="{BD762E8D-A444-4551-B642-536F7A237DB6}" type="presParOf" srcId="{B1BF9CF8-B8FD-423D-ABFC-BD64A82EB128}" destId="{7B45802D-A97C-4DEA-893F-D7AA232927D1}" srcOrd="3" destOrd="0" presId="urn:microsoft.com/office/officeart/2008/layout/HorizontalMultiLevelHierarchy"/>
    <dgm:cxn modelId="{DE76ADD0-FE5C-42CE-94A0-156071B4DD7C}" type="presParOf" srcId="{7B45802D-A97C-4DEA-893F-D7AA232927D1}" destId="{6836D014-78A5-4666-B284-B5834F4A5E64}" srcOrd="0" destOrd="0" presId="urn:microsoft.com/office/officeart/2008/layout/HorizontalMultiLevelHierarchy"/>
    <dgm:cxn modelId="{90352B63-415E-4443-A566-12B05774657D}" type="presParOf" srcId="{7B45802D-A97C-4DEA-893F-D7AA232927D1}" destId="{5013E658-987A-483F-9006-94CC1FAB6968}" srcOrd="1" destOrd="0" presId="urn:microsoft.com/office/officeart/2008/layout/HorizontalMultiLevelHierarchy"/>
    <dgm:cxn modelId="{D4ABF6A2-16A6-4FC0-AB7A-929C724BF0E6}" type="presParOf" srcId="{5013E658-987A-483F-9006-94CC1FAB6968}" destId="{936BA019-F47C-491A-A1E6-E9DF3D0B2F2D}" srcOrd="0" destOrd="0" presId="urn:microsoft.com/office/officeart/2008/layout/HorizontalMultiLevelHierarchy"/>
    <dgm:cxn modelId="{1BFCB7D4-D768-441F-9305-71406CE40E4D}" type="presParOf" srcId="{936BA019-F47C-491A-A1E6-E9DF3D0B2F2D}" destId="{6ABC229C-536E-4015-95E5-C825B6C4BB0B}" srcOrd="0" destOrd="0" presId="urn:microsoft.com/office/officeart/2008/layout/HorizontalMultiLevelHierarchy"/>
    <dgm:cxn modelId="{AE738E00-6F6B-489F-90DA-DAF693C0AAE4}" type="presParOf" srcId="{5013E658-987A-483F-9006-94CC1FAB6968}" destId="{CE1A8B8E-86A1-4FDF-BBA7-7D1E6DAE8F17}" srcOrd="1" destOrd="0" presId="urn:microsoft.com/office/officeart/2008/layout/HorizontalMultiLevelHierarchy"/>
    <dgm:cxn modelId="{9CC5E9E7-4ADD-4377-B54A-A0870E222BCE}" type="presParOf" srcId="{CE1A8B8E-86A1-4FDF-BBA7-7D1E6DAE8F17}" destId="{13B46C4F-D379-49D7-8933-04F856B3FBBF}" srcOrd="0" destOrd="0" presId="urn:microsoft.com/office/officeart/2008/layout/HorizontalMultiLevelHierarchy"/>
    <dgm:cxn modelId="{468F1DDE-3F88-4BEF-B909-8EA5598D7485}" type="presParOf" srcId="{CE1A8B8E-86A1-4FDF-BBA7-7D1E6DAE8F17}" destId="{B4C94EE3-C444-4E11-89A2-DD4CBAE78F80}" srcOrd="1" destOrd="0" presId="urn:microsoft.com/office/officeart/2008/layout/HorizontalMultiLevelHierarchy"/>
    <dgm:cxn modelId="{5571876A-CB55-4A0E-9032-19EED671B3E7}" type="presParOf" srcId="{B1BF9CF8-B8FD-423D-ABFC-BD64A82EB128}" destId="{99B96105-EEF5-40DC-B2EE-46ECCE1A63C6}" srcOrd="4" destOrd="0" presId="urn:microsoft.com/office/officeart/2008/layout/HorizontalMultiLevelHierarchy"/>
    <dgm:cxn modelId="{92A3A8D6-5CDB-4C6B-AA92-B08E4535EA5C}" type="presParOf" srcId="{99B96105-EEF5-40DC-B2EE-46ECCE1A63C6}" destId="{83471660-4850-4014-81B6-56A7F6534061}" srcOrd="0" destOrd="0" presId="urn:microsoft.com/office/officeart/2008/layout/HorizontalMultiLevelHierarchy"/>
    <dgm:cxn modelId="{F85C3261-34BE-4120-80D0-2F08D6119D71}" type="presParOf" srcId="{B1BF9CF8-B8FD-423D-ABFC-BD64A82EB128}" destId="{70196E9A-0F11-40A2-AFDB-2595CAB38F6E}" srcOrd="5" destOrd="0" presId="urn:microsoft.com/office/officeart/2008/layout/HorizontalMultiLevelHierarchy"/>
    <dgm:cxn modelId="{E6E52E1E-DB69-41CA-AC59-DDAB6310BA95}" type="presParOf" srcId="{70196E9A-0F11-40A2-AFDB-2595CAB38F6E}" destId="{B2E8E812-B51D-44AE-BE63-56698B774F49}" srcOrd="0" destOrd="0" presId="urn:microsoft.com/office/officeart/2008/layout/HorizontalMultiLevelHierarchy"/>
    <dgm:cxn modelId="{F51904E7-8499-4036-9D45-BB672073B6FE}" type="presParOf" srcId="{70196E9A-0F11-40A2-AFDB-2595CAB38F6E}" destId="{148CB8B1-6410-47E6-873F-9EAAF47E8D59}" srcOrd="1" destOrd="0" presId="urn:microsoft.com/office/officeart/2008/layout/HorizontalMultiLevelHierarchy"/>
    <dgm:cxn modelId="{D376D965-E6FC-406F-8AE4-77E92413695C}" type="presParOf" srcId="{148CB8B1-6410-47E6-873F-9EAAF47E8D59}" destId="{06FF1601-74FA-4F69-9978-82AB7D870F0F}" srcOrd="0" destOrd="0" presId="urn:microsoft.com/office/officeart/2008/layout/HorizontalMultiLevelHierarchy"/>
    <dgm:cxn modelId="{0F7257A9-2047-40BF-B02A-736BD85A35D3}" type="presParOf" srcId="{06FF1601-74FA-4F69-9978-82AB7D870F0F}" destId="{614461E4-B5C2-4EE4-BFAF-B0C0C016E7F5}" srcOrd="0" destOrd="0" presId="urn:microsoft.com/office/officeart/2008/layout/HorizontalMultiLevelHierarchy"/>
    <dgm:cxn modelId="{52212F96-D2D9-4A03-A780-8C397FA950A2}" type="presParOf" srcId="{148CB8B1-6410-47E6-873F-9EAAF47E8D59}" destId="{57ABE6ED-2C06-477B-ADD4-D902D1C4AAFF}" srcOrd="1" destOrd="0" presId="urn:microsoft.com/office/officeart/2008/layout/HorizontalMultiLevelHierarchy"/>
    <dgm:cxn modelId="{87599B14-FC1C-4094-A3EC-298648341094}" type="presParOf" srcId="{57ABE6ED-2C06-477B-ADD4-D902D1C4AAFF}" destId="{E2A6703C-1842-43B8-8739-8799C08149FF}" srcOrd="0" destOrd="0" presId="urn:microsoft.com/office/officeart/2008/layout/HorizontalMultiLevelHierarchy"/>
    <dgm:cxn modelId="{BE2762F7-3B6C-4A41-9CFA-C7936185CEB6}" type="presParOf" srcId="{57ABE6ED-2C06-477B-ADD4-D902D1C4AAFF}" destId="{732B8F1A-B330-431A-9B1F-93B932135844}" srcOrd="1" destOrd="0" presId="urn:microsoft.com/office/officeart/2008/layout/HorizontalMultiLevelHierarchy"/>
    <dgm:cxn modelId="{0CB8CEE2-02E3-4848-8CBE-585914E5169B}" type="presParOf" srcId="{148CB8B1-6410-47E6-873F-9EAAF47E8D59}" destId="{C1940460-FDCC-4E88-BF62-DCFB5FA77325}" srcOrd="2" destOrd="0" presId="urn:microsoft.com/office/officeart/2008/layout/HorizontalMultiLevelHierarchy"/>
    <dgm:cxn modelId="{F56582C5-3AF7-45C1-8029-35745C2368A0}" type="presParOf" srcId="{C1940460-FDCC-4E88-BF62-DCFB5FA77325}" destId="{D8FF7BCA-2208-4E50-A80C-EF7CCF74A1C0}" srcOrd="0" destOrd="0" presId="urn:microsoft.com/office/officeart/2008/layout/HorizontalMultiLevelHierarchy"/>
    <dgm:cxn modelId="{B3DF8D44-7688-4CD8-B8BB-B9AABF1646D7}" type="presParOf" srcId="{148CB8B1-6410-47E6-873F-9EAAF47E8D59}" destId="{09E765F6-45B5-4913-BBC0-237C94E56E87}" srcOrd="3" destOrd="0" presId="urn:microsoft.com/office/officeart/2008/layout/HorizontalMultiLevelHierarchy"/>
    <dgm:cxn modelId="{61987064-9604-47FD-8877-530603C2B3AE}" type="presParOf" srcId="{09E765F6-45B5-4913-BBC0-237C94E56E87}" destId="{7352BB03-8AD1-4D55-8255-B7B762FAB2FA}" srcOrd="0" destOrd="0" presId="urn:microsoft.com/office/officeart/2008/layout/HorizontalMultiLevelHierarchy"/>
    <dgm:cxn modelId="{44AB0AC7-D1F7-4AB2-938E-5DFD5822FD1C}" type="presParOf" srcId="{09E765F6-45B5-4913-BBC0-237C94E56E87}" destId="{562A2167-4BCF-48B2-9D63-43D9F4355C22}" srcOrd="1" destOrd="0" presId="urn:microsoft.com/office/officeart/2008/layout/HorizontalMultiLevelHierarchy"/>
    <dgm:cxn modelId="{C091B2A9-13D5-4D15-9DC7-1738020FD3DB}" type="presParOf" srcId="{08583BB8-E40C-4924-978E-F46873120C07}" destId="{C17CF997-7077-459E-9228-9B1C18915945}" srcOrd="6" destOrd="0" presId="urn:microsoft.com/office/officeart/2008/layout/HorizontalMultiLevelHierarchy"/>
    <dgm:cxn modelId="{6061C31E-B687-4810-BE20-47F3A0D0E5E0}" type="presParOf" srcId="{C17CF997-7077-459E-9228-9B1C18915945}" destId="{C15BAC0C-B74F-4822-ABC3-4B957C511460}" srcOrd="0" destOrd="0" presId="urn:microsoft.com/office/officeart/2008/layout/HorizontalMultiLevelHierarchy"/>
    <dgm:cxn modelId="{2747F728-6DF4-41F3-9D44-64DEDEFB5990}" type="presParOf" srcId="{08583BB8-E40C-4924-978E-F46873120C07}" destId="{DB03102F-2C5B-4500-87F6-4972DE05D670}" srcOrd="7" destOrd="0" presId="urn:microsoft.com/office/officeart/2008/layout/HorizontalMultiLevelHierarchy"/>
    <dgm:cxn modelId="{E0D8562C-0470-403B-8B4A-8DAAD71D9198}" type="presParOf" srcId="{DB03102F-2C5B-4500-87F6-4972DE05D670}" destId="{FA5EDFDE-0225-45F1-AB2C-657B06FCA591}" srcOrd="0" destOrd="0" presId="urn:microsoft.com/office/officeart/2008/layout/HorizontalMultiLevelHierarchy"/>
    <dgm:cxn modelId="{1F5EEB97-FDEA-407A-BD93-CC7AF0DF188C}" type="presParOf" srcId="{DB03102F-2C5B-4500-87F6-4972DE05D670}" destId="{4DF2AD5B-2D13-42FF-9F62-13673AE80CFD}" srcOrd="1" destOrd="0" presId="urn:microsoft.com/office/officeart/2008/layout/HorizontalMultiLevelHierarchy"/>
    <dgm:cxn modelId="{3763D5C6-204C-4B51-BF33-1A7A6EED0609}" type="presParOf" srcId="{4DF2AD5B-2D13-42FF-9F62-13673AE80CFD}" destId="{B93B66AA-B3E9-450F-A74F-A03D3C601C59}" srcOrd="0" destOrd="0" presId="urn:microsoft.com/office/officeart/2008/layout/HorizontalMultiLevelHierarchy"/>
    <dgm:cxn modelId="{47167063-E3D3-463B-A06E-3E0A89E18A1B}" type="presParOf" srcId="{B93B66AA-B3E9-450F-A74F-A03D3C601C59}" destId="{A861D1E8-17C4-4000-B2ED-3C7BAC8E1024}" srcOrd="0" destOrd="0" presId="urn:microsoft.com/office/officeart/2008/layout/HorizontalMultiLevelHierarchy"/>
    <dgm:cxn modelId="{9BE86459-90C8-44B6-846F-B249EB22572C}" type="presParOf" srcId="{4DF2AD5B-2D13-42FF-9F62-13673AE80CFD}" destId="{366E9EA8-7215-41EE-80A1-1F7529F23460}" srcOrd="1" destOrd="0" presId="urn:microsoft.com/office/officeart/2008/layout/HorizontalMultiLevelHierarchy"/>
    <dgm:cxn modelId="{3C36C279-C6D8-4025-8480-7735ED3FF8F3}" type="presParOf" srcId="{366E9EA8-7215-41EE-80A1-1F7529F23460}" destId="{2864CCEC-C2AF-4342-8755-EC6A2888E784}" srcOrd="0" destOrd="0" presId="urn:microsoft.com/office/officeart/2008/layout/HorizontalMultiLevelHierarchy"/>
    <dgm:cxn modelId="{C1492A45-ABA5-4498-95E7-231CF8295EA3}" type="presParOf" srcId="{366E9EA8-7215-41EE-80A1-1F7529F23460}" destId="{2E00F037-06E2-464E-BD72-311054720BCE}" srcOrd="1" destOrd="0" presId="urn:microsoft.com/office/officeart/2008/layout/HorizontalMultiLevelHierarchy"/>
    <dgm:cxn modelId="{4976A42B-B671-47AD-AB1E-D1F75D685797}" type="presParOf" srcId="{08583BB8-E40C-4924-978E-F46873120C07}" destId="{4E07671B-AC72-4417-B32F-1D7BD925BA0F}" srcOrd="8" destOrd="0" presId="urn:microsoft.com/office/officeart/2008/layout/HorizontalMultiLevelHierarchy"/>
    <dgm:cxn modelId="{0828C680-4312-4456-8AEC-A85B0EF951D9}" type="presParOf" srcId="{4E07671B-AC72-4417-B32F-1D7BD925BA0F}" destId="{E5F5BAFA-22FE-475F-B93F-7510104B156E}" srcOrd="0" destOrd="0" presId="urn:microsoft.com/office/officeart/2008/layout/HorizontalMultiLevelHierarchy"/>
    <dgm:cxn modelId="{E9BB541E-4E7F-4A7B-AFBB-3C1CD00341AB}" type="presParOf" srcId="{08583BB8-E40C-4924-978E-F46873120C07}" destId="{CA1FD9DD-C946-49B7-ACEE-6D1DD83837D0}" srcOrd="9" destOrd="0" presId="urn:microsoft.com/office/officeart/2008/layout/HorizontalMultiLevelHierarchy"/>
    <dgm:cxn modelId="{256E1827-7D7E-4526-9BDE-FBBB0ED4BE71}" type="presParOf" srcId="{CA1FD9DD-C946-49B7-ACEE-6D1DD83837D0}" destId="{56EE1633-69EE-4626-AABE-B7143480388D}" srcOrd="0" destOrd="0" presId="urn:microsoft.com/office/officeart/2008/layout/HorizontalMultiLevelHierarchy"/>
    <dgm:cxn modelId="{743703B9-06F2-4C88-AE46-F33277190419}"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a:solidFill>
          <a:srgbClr val="0000CC"/>
        </a:solidFill>
      </dgm:spPr>
      <dgm:t>
        <a:bodyPr/>
        <a:lstStyle/>
        <a:p>
          <a:r>
            <a:rPr lang="fa-IR" sz="1400" dirty="0">
              <a:solidFill>
                <a:schemeClr val="bg1"/>
              </a:solidFill>
              <a:cs typeface="+mj-cs"/>
            </a:rPr>
            <a:t>مخابرات نوری</a:t>
          </a:r>
          <a:endParaRPr lang="en-US" sz="1400" dirty="0">
            <a:solidFill>
              <a:schemeClr val="bg1"/>
            </a:solidFill>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dgm:t>
        <a:bodyPr/>
        <a:lstStyle/>
        <a:p>
          <a:r>
            <a:rPr lang="fa-IR" sz="1400" dirty="0">
              <a:cs typeface="+mj-cs"/>
            </a:rPr>
            <a:t>حسگرها</a:t>
          </a:r>
          <a:endParaRPr lang="en-US" sz="1400" dirty="0">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a:solidFill>
          <a:srgbClr val="0000CC"/>
        </a:solidFill>
      </dgm:spPr>
      <dgm:t>
        <a:bodyPr/>
        <a:lstStyle/>
        <a:p>
          <a:r>
            <a:rPr lang="fa-IR" sz="1400" dirty="0">
              <a:solidFill>
                <a:schemeClr val="bg1"/>
              </a:solidFill>
              <a:cs typeface="+mj-cs"/>
            </a:rPr>
            <a:t>ادوات پسیو</a:t>
          </a:r>
          <a:endParaRPr lang="en-US" sz="1400" dirty="0">
            <a:solidFill>
              <a:schemeClr val="bg1"/>
            </a:solidFill>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a:solidFill>
          <a:srgbClr val="0000CC"/>
        </a:solidFill>
      </dgm:spPr>
      <dgm:t>
        <a:bodyPr/>
        <a:lstStyle/>
        <a:p>
          <a:r>
            <a:rPr lang="fa-IR" sz="1400" dirty="0">
              <a:solidFill>
                <a:schemeClr val="bg1"/>
              </a:solidFill>
              <a:cs typeface="+mj-cs"/>
            </a:rPr>
            <a:t>ادوات اکتیو</a:t>
          </a:r>
          <a:endParaRPr lang="en-US" sz="1400" dirty="0">
            <a:solidFill>
              <a:schemeClr val="bg1"/>
            </a:solidFill>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dgm:t>
        <a:bodyPr/>
        <a:lstStyle/>
        <a:p>
          <a:r>
            <a:rPr lang="fa-IR" sz="1400" dirty="0">
              <a:cs typeface="+mj-cs"/>
            </a:rPr>
            <a:t>نظامی</a:t>
          </a:r>
          <a:endParaRPr lang="en-US" sz="1400" dirty="0">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a:solidFill>
          <a:srgbClr val="0000CC"/>
        </a:solidFill>
      </dgm:spPr>
      <dgm:t>
        <a:bodyPr/>
        <a:lstStyle/>
        <a:p>
          <a:r>
            <a:rPr lang="en-US" sz="1200" dirty="0">
              <a:solidFill>
                <a:schemeClr val="bg1"/>
              </a:solidFill>
              <a:cs typeface="+mj-cs"/>
            </a:rPr>
            <a:t>WDM, AWG, </a:t>
          </a:r>
          <a:r>
            <a:rPr lang="fa-IR" sz="1200" dirty="0">
              <a:solidFill>
                <a:schemeClr val="bg1"/>
              </a:solidFill>
              <a:cs typeface="+mj-cs"/>
            </a:rPr>
            <a:t>فیلتر</a:t>
          </a:r>
          <a:endParaRPr lang="en-US" sz="1200" dirty="0">
            <a:solidFill>
              <a:schemeClr val="bg1"/>
            </a:solidFill>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a:solidFill>
          <a:srgbClr val="0000CC"/>
        </a:solidFill>
      </dgm:spPr>
      <dgm:t>
        <a:bodyPr/>
        <a:lstStyle/>
        <a:p>
          <a:r>
            <a:rPr lang="fa-IR" sz="1200" dirty="0">
              <a:solidFill>
                <a:schemeClr val="bg1"/>
              </a:solidFill>
              <a:cs typeface="+mj-cs"/>
            </a:rPr>
            <a:t>سوییچ، تقویت کننده، مدولاتور</a:t>
          </a:r>
          <a:endParaRPr lang="en-US" sz="1200" dirty="0">
            <a:solidFill>
              <a:schemeClr val="bg1"/>
            </a:solidFill>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dgm:t>
        <a:bodyPr/>
        <a:lstStyle/>
        <a:p>
          <a:r>
            <a:rPr lang="fa-IR" sz="1200" dirty="0">
              <a:cs typeface="+mj-cs"/>
            </a:rPr>
            <a:t>حسگرهای نظامی</a:t>
          </a:r>
          <a:endParaRPr lang="en-US" sz="1200" dirty="0">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dgm:t>
        <a:bodyPr/>
        <a:lstStyle/>
        <a:p>
          <a:r>
            <a:rPr lang="fa-IR" sz="1400" dirty="0">
              <a:cs typeface="+mj-cs"/>
            </a:rPr>
            <a:t>صنعتی</a:t>
          </a:r>
          <a:endParaRPr lang="en-US" sz="1400" dirty="0">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200" dirty="0">
              <a:cs typeface="+mj-cs"/>
            </a:rPr>
            <a:t>آزمایشگاه بر روی تراشه</a:t>
          </a:r>
          <a:r>
            <a:rPr lang="en-US" sz="1200" dirty="0">
              <a:cs typeface="+mj-cs"/>
            </a:rPr>
            <a:t>     </a:t>
          </a:r>
          <a:r>
            <a:rPr lang="fa-IR" sz="1200" dirty="0">
              <a:cs typeface="+mj-cs"/>
            </a:rPr>
            <a:t> </a:t>
          </a:r>
          <a:r>
            <a:rPr lang="en-US" sz="1200" dirty="0">
              <a:cs typeface="+mj-cs"/>
            </a:rPr>
            <a:t>Lab on Chip</a:t>
          </a:r>
          <a:endParaRPr lang="fa-IR" sz="12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dgm:t>
        <a:bodyPr/>
        <a:lstStyle/>
        <a:p>
          <a:r>
            <a:rPr lang="fa-IR" sz="1200" dirty="0">
              <a:cs typeface="+mj-cs"/>
            </a:rPr>
            <a:t>ادوات مخابرات، رادار وکنترل</a:t>
          </a:r>
          <a:endParaRPr lang="en-US" sz="1200" dirty="0">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dgm:t>
        <a:bodyPr/>
        <a:lstStyle/>
        <a:p>
          <a:r>
            <a:rPr lang="fa-IR" sz="1200" dirty="0">
              <a:cs typeface="+mj-cs"/>
            </a:rPr>
            <a:t>ژایروسکوپ</a:t>
          </a:r>
          <a:endParaRPr lang="en-US" sz="1200" dirty="0">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dgm:t>
        <a:bodyPr/>
        <a:lstStyle/>
        <a:p>
          <a:r>
            <a:rPr lang="fa-IR" sz="1200" dirty="0">
              <a:cs typeface="+mj-cs"/>
            </a:rPr>
            <a:t>دما</a:t>
          </a:r>
          <a:r>
            <a:rPr lang="fa-IR" sz="1400" dirty="0"/>
            <a:t>، </a:t>
          </a:r>
          <a:r>
            <a:rPr lang="fa-IR" sz="1200" dirty="0">
              <a:cs typeface="+mj-cs"/>
            </a:rPr>
            <a:t>فشار</a:t>
          </a:r>
          <a:r>
            <a:rPr lang="fa-IR" sz="1400" dirty="0"/>
            <a:t>، </a:t>
          </a:r>
          <a:r>
            <a:rPr lang="fa-IR" sz="1200" dirty="0">
              <a:cs typeface="+mj-cs"/>
            </a:rPr>
            <a:t>مواد</a:t>
          </a:r>
          <a:r>
            <a:rPr lang="fa-IR" sz="1400" dirty="0"/>
            <a:t>، </a:t>
          </a:r>
          <a:r>
            <a:rPr lang="fa-IR" sz="1200" dirty="0">
              <a:cs typeface="+mj-cs"/>
            </a:rPr>
            <a:t>میدان</a:t>
          </a:r>
          <a:endParaRPr lang="en-US" sz="1200" dirty="0">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54FFE700-76C7-4B92-BC1A-EAF6E42202AC}" type="presOf" srcId="{2C866743-C6B1-46C3-A8F2-D58BDF51C94C}" destId="{E7858993-4789-4C44-BE92-E6FE25E46E89}" srcOrd="0" destOrd="0" presId="urn:microsoft.com/office/officeart/2008/layout/HorizontalMultiLevelHierarchy"/>
    <dgm:cxn modelId="{576ABE02-5A28-4454-945A-9F8ADD1038E5}" type="presOf" srcId="{DA9309CE-236A-46A4-BCD5-55C58FCB49A8}" destId="{D94F5B2E-C608-44B7-B18F-43F29567448D}" srcOrd="0" destOrd="0" presId="urn:microsoft.com/office/officeart/2008/layout/HorizontalMultiLevelHierarchy"/>
    <dgm:cxn modelId="{2E371803-8FF4-4A97-8DB6-99B18D0D71DA}" srcId="{D1452950-8171-465E-95A1-97F326EFD590}" destId="{163F7101-605E-4311-9B4D-F52E05AD37C2}" srcOrd="2" destOrd="0" parTransId="{BCF0ECA6-FBAE-460D-89DE-9ABD9EE04D99}" sibTransId="{77D7A83F-FF03-454A-9806-702B65CEA47D}"/>
    <dgm:cxn modelId="{393C9903-FE8F-4785-8EA1-A298D9CD5321}" type="presOf" srcId="{2115C651-6AE0-420E-9B0B-96E1171984A2}" destId="{56EE1633-69EE-4626-AABE-B7143480388D}" srcOrd="0" destOrd="0" presId="urn:microsoft.com/office/officeart/2008/layout/HorizontalMultiLevelHierarchy"/>
    <dgm:cxn modelId="{E475EE04-8663-4416-9DB1-6C9F99325322}" srcId="{D33D46FA-8BE1-4605-BDCE-6FEA36C7F792}" destId="{49469E6B-6E74-416F-B86F-11A6418FB1EE}" srcOrd="0" destOrd="0" parTransId="{CDCD1577-B4EB-4861-B9F6-C5B261199B94}" sibTransId="{ADE0F55F-30EA-4385-9DDF-2D296DD5B4C8}"/>
    <dgm:cxn modelId="{119F1605-AA40-442B-9C03-E083DB33240A}" type="presOf" srcId="{FAF70843-D456-4265-AFAF-26EBC2ADDF9D}" destId="{595B7EA0-E047-47D5-887D-F971C9E23BFB}" srcOrd="0" destOrd="0" presId="urn:microsoft.com/office/officeart/2008/layout/HorizontalMultiLevelHierarchy"/>
    <dgm:cxn modelId="{FF1BAF06-669F-4DDC-9229-F3827D150BF1}" type="presOf" srcId="{CDCD1577-B4EB-4861-B9F6-C5B261199B94}" destId="{936BA019-F47C-491A-A1E6-E9DF3D0B2F2D}" srcOrd="0" destOrd="0" presId="urn:microsoft.com/office/officeart/2008/layout/HorizontalMultiLevelHierarchy"/>
    <dgm:cxn modelId="{16963910-B445-4511-AB35-3857C19B2CA0}" type="presOf" srcId="{BF35CF1A-CFDD-45F5-B0E1-F793B958F74D}" destId="{A54C9438-3F03-4CED-97CF-94F1FE840445}" srcOrd="0"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79B5F815-004B-4084-BD4A-DCA13986D2DF}" type="presOf" srcId="{B57C7363-AC3B-48FF-A4EB-1CBB2A756252}" destId="{E2A6703C-1842-43B8-8739-8799C08149FF}" srcOrd="0"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90FE141E-CA65-4001-A4F9-94CCA5CA362E}" type="presOf" srcId="{CDCD1577-B4EB-4861-B9F6-C5B261199B94}" destId="{6ABC229C-536E-4015-95E5-C825B6C4BB0B}" srcOrd="1" destOrd="0" presId="urn:microsoft.com/office/officeart/2008/layout/HorizontalMultiLevelHierarchy"/>
    <dgm:cxn modelId="{A8267E26-5004-4B5D-AF37-D4965B85BD26}" type="presOf" srcId="{C5344132-F749-4ED9-9893-437E354FD0F7}" destId="{D848A895-4466-4DCB-98D8-BC6834180292}"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4472F233-8F4A-4300-9766-F2B2613032A8}" type="presOf" srcId="{510B5354-D203-4373-A2CE-F1076FECDAAD}" destId="{B48F3F2D-2572-4D35-99FA-286ABFB12009}" srcOrd="0" destOrd="0" presId="urn:microsoft.com/office/officeart/2008/layout/HorizontalMultiLevelHierarchy"/>
    <dgm:cxn modelId="{5C589D36-84AE-4A4D-8E71-6ADEBDB88536}" type="presOf" srcId="{40602C8C-156A-4951-B153-407B813F6527}" destId="{CE0F5AAB-4034-487A-9431-D13F984401A1}" srcOrd="1" destOrd="0" presId="urn:microsoft.com/office/officeart/2008/layout/HorizontalMultiLevelHierarchy"/>
    <dgm:cxn modelId="{EB5ABE37-04C5-47F4-B1CE-390969CAF919}" type="presOf" srcId="{4F5EE6A8-D1BC-4A14-8C2C-6EB114691023}" destId="{7352BB03-8AD1-4D55-8255-B7B762FAB2FA}" srcOrd="0" destOrd="0" presId="urn:microsoft.com/office/officeart/2008/layout/HorizontalMultiLevelHierarchy"/>
    <dgm:cxn modelId="{66451A39-18FE-446C-91A7-662ABB2B470D}" type="presOf" srcId="{37568013-0A52-4A9C-8583-BB62C3BA7223}" destId="{FA5EDFDE-0225-45F1-AB2C-657B06FCA591}" srcOrd="0" destOrd="0" presId="urn:microsoft.com/office/officeart/2008/layout/HorizontalMultiLevelHierarchy"/>
    <dgm:cxn modelId="{A5BE823E-8969-470A-8302-981FA07EC9B0}" type="presOf" srcId="{65543E3E-CD52-4349-949A-940B13DB65ED}" destId="{299ACBD5-D760-4567-B5BF-21F5BDBA3757}" srcOrd="0" destOrd="0" presId="urn:microsoft.com/office/officeart/2008/layout/HorizontalMultiLevelHierarchy"/>
    <dgm:cxn modelId="{BF75ED3E-2DF2-4419-8306-636089F8186F}" type="presOf" srcId="{8964D82D-41D6-4C9D-AF00-AE86E402CD08}" destId="{D8FF7BCA-2208-4E50-A80C-EF7CCF74A1C0}" srcOrd="1" destOrd="0" presId="urn:microsoft.com/office/officeart/2008/layout/HorizontalMultiLevelHierarchy"/>
    <dgm:cxn modelId="{C1D9695B-6BCF-4D4A-8B79-8C6D927F04B0}" type="presOf" srcId="{87F9DF27-93E6-43F7-A709-449F0CB4853B}" destId="{944988F9-F87D-4715-AD60-B6B67D7FDD00}" srcOrd="0" destOrd="0" presId="urn:microsoft.com/office/officeart/2008/layout/HorizontalMultiLevelHierarchy"/>
    <dgm:cxn modelId="{AB69935C-BD7E-4725-B71B-F7E369D2F970}" type="presOf" srcId="{0E13E452-6FDD-4FFF-A22D-327F829ADC3B}" destId="{A20152E1-3EA8-4F4E-BB5E-C060D1A4AE6C}" srcOrd="0"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3CCCC062-85C6-4878-9590-EFD95B1C2963}" type="presOf" srcId="{0F82725F-0363-4295-AFBD-578C6D71D4F0}" destId="{4EBA9EC4-69B4-4C31-A171-FB0177968DE8}" srcOrd="1" destOrd="0" presId="urn:microsoft.com/office/officeart/2008/layout/HorizontalMultiLevelHierarchy"/>
    <dgm:cxn modelId="{49F42B64-4BD0-4377-9ECF-5D866DB0FAB7}" type="presOf" srcId="{88F75377-2B99-4057-9119-D7BA2A81401E}" destId="{1B3AA571-2FA2-4E51-870D-7748BF949435}" srcOrd="0" destOrd="0" presId="urn:microsoft.com/office/officeart/2008/layout/HorizontalMultiLevelHierarchy"/>
    <dgm:cxn modelId="{7A9A4844-1931-44E5-BB8C-69A42500A637}" type="presOf" srcId="{F26C1887-D864-42EA-A7CC-B4DC8192D227}" destId="{458F3324-384A-4C6B-AE60-DE165A704581}" srcOrd="1"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0FCA7B65-D7D0-415E-89C3-CB1D46FCB9B8}" type="presOf" srcId="{510B5354-D203-4373-A2CE-F1076FECDAAD}" destId="{377F66D4-EFD2-404E-97AA-8EF70E672861}" srcOrd="1" destOrd="0" presId="urn:microsoft.com/office/officeart/2008/layout/HorizontalMultiLevelHierarchy"/>
    <dgm:cxn modelId="{1316C465-ACBA-400E-8259-6A78DCA5683F}" type="presOf" srcId="{0AA66B56-D254-4A6A-91F3-C9351093D40B}" destId="{7FE94B9B-2BA8-40F8-B8ED-94BA1568215A}" srcOrd="0" destOrd="0" presId="urn:microsoft.com/office/officeart/2008/layout/HorizontalMultiLevelHierarchy"/>
    <dgm:cxn modelId="{0B72C865-D70E-4F0E-BC97-194EC923C472}" srcId="{C5344132-F749-4ED9-9893-437E354FD0F7}" destId="{133608AE-5DC3-4F6A-A707-1BABF75349AA}" srcOrd="0" destOrd="0" parTransId="{432C538E-29DD-493E-805D-836652FF3CE1}" sibTransId="{43FD56F4-2468-4AB5-AC36-C232C1F66C71}"/>
    <dgm:cxn modelId="{5D42F845-F85F-4C7E-B45B-6560019D94B5}" type="presOf" srcId="{2C866743-C6B1-46C3-A8F2-D58BDF51C94C}" destId="{59DA9521-1A73-441C-868A-4F98ACC7E8BF}" srcOrd="1" destOrd="0" presId="urn:microsoft.com/office/officeart/2008/layout/HorizontalMultiLevelHierarchy"/>
    <dgm:cxn modelId="{7EC89D67-0033-4BE6-9A8A-CA4319486226}" type="presOf" srcId="{163F7101-605E-4311-9B4D-F52E05AD37C2}" destId="{B2E8E812-B51D-44AE-BE63-56698B774F49}" srcOrd="0" destOrd="0" presId="urn:microsoft.com/office/officeart/2008/layout/HorizontalMultiLevelHierarchy"/>
    <dgm:cxn modelId="{99C50949-5AB6-4DC6-A449-FFA6DFC30901}" type="presOf" srcId="{9EAA13BC-1D53-4A6B-B738-18F9D12C0DED}" destId="{FAC8AB9A-34A6-4493-82C7-55961C3DB017}" srcOrd="0" destOrd="0" presId="urn:microsoft.com/office/officeart/2008/layout/HorizontalMultiLevelHierarchy"/>
    <dgm:cxn modelId="{A7876869-D89F-4FEE-962A-FCF038ABF704}" type="presOf" srcId="{B64EB3A7-1A00-4D27-928F-6891B9C2D320}" destId="{2864CCEC-C2AF-4342-8755-EC6A2888E784}" srcOrd="0" destOrd="0" presId="urn:microsoft.com/office/officeart/2008/layout/HorizontalMultiLevelHierarchy"/>
    <dgm:cxn modelId="{01348D49-DFC2-49CD-AEBC-CEB265095B4F}" type="presOf" srcId="{F950BBC0-A9E5-4743-8FC8-00718BC80E84}" destId="{D2C2C4BA-2545-47C8-A9D1-3E8CF9896D01}" srcOrd="0" destOrd="0" presId="urn:microsoft.com/office/officeart/2008/layout/HorizontalMultiLevelHierarchy"/>
    <dgm:cxn modelId="{8C90BE69-6E8F-47F6-A297-B9BD3BAC5719}" type="presOf" srcId="{65543E3E-CD52-4349-949A-940B13DB65ED}" destId="{1FEEFCD1-021D-422C-BBB2-52F0B738D590}" srcOrd="1" destOrd="0" presId="urn:microsoft.com/office/officeart/2008/layout/HorizontalMultiLevelHierarchy"/>
    <dgm:cxn modelId="{742DCB69-793E-4803-A43C-A5934EBB273D}" type="presOf" srcId="{6BF9745F-73BB-4434-BF2A-837395C732DB}" destId="{A4A02D88-6992-4A42-90A2-2C1C31D253E7}" srcOrd="1"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390B8B4E-EA70-4E68-842B-5595129CCC18}" type="presOf" srcId="{BCF0ECA6-FBAE-460D-89DE-9ABD9EE04D99}" destId="{99B96105-EEF5-40DC-B2EE-46ECCE1A63C6}" srcOrd="0" destOrd="0" presId="urn:microsoft.com/office/officeart/2008/layout/HorizontalMultiLevelHierarchy"/>
    <dgm:cxn modelId="{106BAA4F-AF51-4289-8A81-3DA76509345C}" type="presOf" srcId="{0ADB1AC0-0467-42FF-B24C-F5AEA6F8BBE0}" destId="{4A97B149-EFAF-46FA-AB7E-E636A7D5A784}" srcOrd="1"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53AC9672-3374-4B5A-A897-E78A42C8866D}" type="presOf" srcId="{133608AE-5DC3-4F6A-A707-1BABF75349AA}" destId="{118FA84D-D224-4A58-9C33-0525E3BF7180}" srcOrd="0" destOrd="0" presId="urn:microsoft.com/office/officeart/2008/layout/HorizontalMultiLevelHierarchy"/>
    <dgm:cxn modelId="{A5B19A72-71ED-4D19-9D5E-BE0BB9A7150E}" srcId="{C5344132-F749-4ED9-9893-437E354FD0F7}" destId="{F950BBC0-A9E5-4743-8FC8-00718BC80E84}" srcOrd="1" destOrd="0" parTransId="{EC5D1B81-027F-447D-902B-4A8CA3381FD8}" sibTransId="{EDA09554-5035-4408-8500-559DB98ECF87}"/>
    <dgm:cxn modelId="{A36FFF53-F750-42C2-83AE-0B6A89F5BF19}" srcId="{62CAA06B-577E-41AA-8AE5-C7C1DA792773}" destId="{C5F970B4-5EB5-4634-956A-D4BD522977DB}" srcOrd="0" destOrd="0" parTransId="{20DDC5AC-4AE5-4490-9759-2AD0D7323F75}" sibTransId="{FD731A31-226F-4E7D-B4A9-B1A3DEABCAFE}"/>
    <dgm:cxn modelId="{E13F2154-6181-4D70-8141-6BA83CBC50FA}" type="presOf" srcId="{A13D985F-162B-49F2-9C3A-3C9CBB09DAC0}" destId="{E5AEE632-186A-49DB-B6D5-732619E09B36}" srcOrd="1" destOrd="0" presId="urn:microsoft.com/office/officeart/2008/layout/HorizontalMultiLevelHierarchy"/>
    <dgm:cxn modelId="{98919774-B5DA-43FA-96F4-85B99AEB6F4F}" srcId="{C5344132-F749-4ED9-9893-437E354FD0F7}" destId="{D1452950-8171-465E-95A1-97F326EFD590}" srcOrd="2" destOrd="0" parTransId="{0AA66B56-D254-4A6A-91F3-C9351093D40B}" sibTransId="{BEF3235E-AA43-419E-90B4-0A29CCFE263F}"/>
    <dgm:cxn modelId="{6AEA5B57-13F8-46D3-8EC1-76AF5575275B}" type="presOf" srcId="{05E079FE-5E0D-437C-8677-59C59A327E82}" destId="{C17CF997-7077-459E-9228-9B1C18915945}" srcOrd="0" destOrd="0" presId="urn:microsoft.com/office/officeart/2008/layout/HorizontalMultiLevelHierarchy"/>
    <dgm:cxn modelId="{77E08258-C251-49CA-B74E-DA6288B71847}" type="presOf" srcId="{C5F970B4-5EB5-4634-956A-D4BD522977DB}" destId="{5D67341C-2EFD-4C5F-B120-A7CECF9B7BAA}" srcOrd="0" destOrd="0" presId="urn:microsoft.com/office/officeart/2008/layout/HorizontalMultiLevelHierarchy"/>
    <dgm:cxn modelId="{27A9B858-1EEA-44F1-A2CB-23E0276B2341}" type="presOf" srcId="{20DDC5AC-4AE5-4490-9759-2AD0D7323F75}" destId="{4E7EDC46-3A2F-42B0-B233-D9C9CAD63BCC}" srcOrd="1"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2DB5D15A-DD93-4872-88D4-15DBEAA41D32}" type="presOf" srcId="{35798206-2C55-497D-AF95-36391485EC51}" destId="{A1DB0A0A-DFB3-43A2-ACF8-400FD4F94610}" srcOrd="0" destOrd="0" presId="urn:microsoft.com/office/officeart/2008/layout/HorizontalMultiLevelHierarchy"/>
    <dgm:cxn modelId="{4DAD4A7C-8502-43C9-B131-5E6BCF7A1DD9}" type="presOf" srcId="{EC667C17-F4E4-4866-B92F-B30C6E2F0671}" destId="{84906DE3-1D7A-45EC-A765-68058796B76A}"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A508E285-9F12-46D1-8B48-7EE6049F2C50}" type="presOf" srcId="{6BF9745F-73BB-4434-BF2A-837395C732DB}" destId="{DEA01564-A6D3-46CB-BF71-346B54A8EAB0}" srcOrd="0" destOrd="0" presId="urn:microsoft.com/office/officeart/2008/layout/HorizontalMultiLevelHierarchy"/>
    <dgm:cxn modelId="{DA71FF85-4BDF-4BB9-B65E-94B1EDF0A3E4}" type="presOf" srcId="{05E079FE-5E0D-437C-8677-59C59A327E82}" destId="{C15BAC0C-B74F-4822-ABC3-4B957C511460}" srcOrd="1" destOrd="0" presId="urn:microsoft.com/office/officeart/2008/layout/HorizontalMultiLevelHierarchy"/>
    <dgm:cxn modelId="{4DB2BD86-F876-45A4-8D71-C78BBA37B844}" type="presOf" srcId="{A13D985F-162B-49F2-9C3A-3C9CBB09DAC0}" destId="{A822689D-88B0-4AD2-BED0-212F3D5DA342}" srcOrd="0" destOrd="0" presId="urn:microsoft.com/office/officeart/2008/layout/HorizontalMultiLevelHierarchy"/>
    <dgm:cxn modelId="{F01FC886-22E3-4580-BD28-056BB0BFB91F}" type="presOf" srcId="{EC5D1B81-027F-447D-902B-4A8CA3381FD8}" destId="{F3A8F971-831B-48AC-8971-ED4FEABF6D71}" srcOrd="0" destOrd="0" presId="urn:microsoft.com/office/officeart/2008/layout/HorizontalMultiLevelHierarchy"/>
    <dgm:cxn modelId="{F25F8F89-6A79-4992-B863-858102F389A2}" type="presOf" srcId="{A0F6959A-82F1-4A11-8809-F71D55082206}" destId="{7F2A1BA7-64D8-4350-9568-9C7F55891B67}" srcOrd="0" destOrd="0" presId="urn:microsoft.com/office/officeart/2008/layout/HorizontalMultiLevelHierarchy"/>
    <dgm:cxn modelId="{F2D49A8A-44D1-4152-84D7-BB2A3F1834E7}" type="presOf" srcId="{49469E6B-6E74-416F-B86F-11A6418FB1EE}" destId="{13B46C4F-D379-49D7-8933-04F856B3FBBF}" srcOrd="0" destOrd="0" presId="urn:microsoft.com/office/officeart/2008/layout/HorizontalMultiLevelHierarchy"/>
    <dgm:cxn modelId="{50FFA08C-3ED1-487C-A594-83C049A5A824}" type="presOf" srcId="{35798206-2C55-497D-AF95-36391485EC51}" destId="{CE1F3237-DBBA-41BD-8ACA-1964B64C02B9}" srcOrd="1" destOrd="0" presId="urn:microsoft.com/office/officeart/2008/layout/HorizontalMultiLevelHierarchy"/>
    <dgm:cxn modelId="{1828858E-B979-46E9-9649-6900C231920F}" type="presOf" srcId="{0F82725F-0363-4295-AFBD-578C6D71D4F0}" destId="{8E7674E7-45E5-4C4B-8D9D-7ECE78A5EF08}" srcOrd="0" destOrd="0" presId="urn:microsoft.com/office/officeart/2008/layout/HorizontalMultiLevelHierarchy"/>
    <dgm:cxn modelId="{F5C3A48F-D3C6-40CF-AF2B-1CB37606167E}" type="presOf" srcId="{D1452950-8171-465E-95A1-97F326EFD590}" destId="{3E10FD48-3DED-4086-B72C-8E3FADCBBF34}" srcOrd="0" destOrd="0" presId="urn:microsoft.com/office/officeart/2008/layout/HorizontalMultiLevelHierarchy"/>
    <dgm:cxn modelId="{21123A92-823E-4186-9DF8-6B9FD15FB928}" type="presOf" srcId="{0E13E452-6FDD-4FFF-A22D-327F829ADC3B}" destId="{57729FC2-390C-4CB8-8CA0-790D9C91FAF2}" srcOrd="1" destOrd="0" presId="urn:microsoft.com/office/officeart/2008/layout/HorizontalMultiLevelHierarchy"/>
    <dgm:cxn modelId="{9284DD9A-DBEB-4782-8589-9344BE759BFF}" type="presOf" srcId="{EC5D1B81-027F-447D-902B-4A8CA3381FD8}" destId="{40916669-78F9-4933-B5E8-EECC7076E785}" srcOrd="1"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D261D89C-D85D-4EC9-BD61-0F71A04622FB}" type="presOf" srcId="{B69AAF27-FEC8-48CB-8831-79FA7776C885}" destId="{4E07671B-AC72-4417-B32F-1D7BD925BA0F}" srcOrd="0" destOrd="0" presId="urn:microsoft.com/office/officeart/2008/layout/HorizontalMultiLevelHierarchy"/>
    <dgm:cxn modelId="{E5CE3FA2-F35E-435B-BB7F-2DDF496FAEF4}" type="presOf" srcId="{C1D05D27-64AA-4D4F-BC94-59B5717A4903}" destId="{9B16623D-ECB4-492F-A3D5-0DF95106FDAC}" srcOrd="0" destOrd="0" presId="urn:microsoft.com/office/officeart/2008/layout/HorizontalMultiLevelHierarchy"/>
    <dgm:cxn modelId="{04492AAA-B3EB-4C68-AB94-817744C2BE08}" type="presOf" srcId="{7F6899E3-A204-45FA-A317-0D147EBB612D}" destId="{D1CE50C5-51CB-49D5-986F-18C79B87CDC1}" srcOrd="0" destOrd="0" presId="urn:microsoft.com/office/officeart/2008/layout/HorizontalMultiLevelHierarchy"/>
    <dgm:cxn modelId="{FD21DBAA-4FF7-4CD0-8469-57269A188ABF}" type="presOf" srcId="{D33D46FA-8BE1-4605-BDCE-6FEA36C7F792}" destId="{6836D014-78A5-4666-B284-B5834F4A5E64}" srcOrd="0" destOrd="0" presId="urn:microsoft.com/office/officeart/2008/layout/HorizontalMultiLevelHierarchy"/>
    <dgm:cxn modelId="{9AFDEEAA-D0A4-4E47-92FD-D60CEE724B96}" type="presOf" srcId="{5553106B-A25D-4D61-9BEF-2BBC4E719F36}" destId="{352F33C3-882B-42C3-8C2F-98F50C58D11F}" srcOrd="0" destOrd="0" presId="urn:microsoft.com/office/officeart/2008/layout/HorizontalMultiLevelHierarchy"/>
    <dgm:cxn modelId="{1BD8FAAE-47E3-4F53-A334-65CA4002DDE2}" type="presOf" srcId="{432C538E-29DD-493E-805D-836652FF3CE1}" destId="{86E2BD41-BE74-41FD-96F0-D22071DC45EB}" srcOrd="0" destOrd="0" presId="urn:microsoft.com/office/officeart/2008/layout/HorizontalMultiLevelHierarchy"/>
    <dgm:cxn modelId="{356735AF-79DD-4028-95C3-2D0C3BB8A1A9}" type="presOf" srcId="{0AA66B56-D254-4A6A-91F3-C9351093D40B}" destId="{484B8310-D517-402C-9314-F300A50E1C9D}" srcOrd="1" destOrd="0" presId="urn:microsoft.com/office/officeart/2008/layout/HorizontalMultiLevelHierarchy"/>
    <dgm:cxn modelId="{1BC506B0-B4BF-4B97-881E-1FB374E7F7B7}" type="presOf" srcId="{BCF0ECA6-FBAE-460D-89DE-9ABD9EE04D99}" destId="{83471660-4850-4014-81B6-56A7F6534061}" srcOrd="1" destOrd="0" presId="urn:microsoft.com/office/officeart/2008/layout/HorizontalMultiLevelHierarchy"/>
    <dgm:cxn modelId="{1C6F80B0-928A-4F89-931D-F4D4F99FFF15}" type="presOf" srcId="{6DB8A506-A1F9-403B-9813-A8A7CF2889AD}" destId="{EC6528E8-6C67-49F1-BEE2-A1BB76A9A2C8}" srcOrd="0" destOrd="0" presId="urn:microsoft.com/office/officeart/2008/layout/HorizontalMultiLevelHierarchy"/>
    <dgm:cxn modelId="{DC69ECB0-5515-49FD-913C-518DF2F384EA}" type="presOf" srcId="{4E9E9396-A4BA-45B5-A9D4-66AD2594F953}" destId="{06FF1601-74FA-4F69-9978-82AB7D870F0F}" srcOrd="0" destOrd="0" presId="urn:microsoft.com/office/officeart/2008/layout/HorizontalMultiLevelHierarchy"/>
    <dgm:cxn modelId="{7D42F1B5-839C-43B4-8C0B-C144E694897C}" type="presOf" srcId="{9EAA13BC-1D53-4A6B-B738-18F9D12C0DED}" destId="{FC36E818-6672-4F46-904A-89D8D0386209}" srcOrd="1"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F47589BB-F035-4D13-A5E3-C7E2EE3BDFD0}" type="presOf" srcId="{8964D82D-41D6-4C9D-AF00-AE86E402CD08}" destId="{C1940460-FDCC-4E88-BF62-DCFB5FA77325}" srcOrd="0" destOrd="0" presId="urn:microsoft.com/office/officeart/2008/layout/HorizontalMultiLevelHierarchy"/>
    <dgm:cxn modelId="{BF2D5FBC-9EE0-4043-BE36-F41865EDFAE3}" type="presOf" srcId="{40602C8C-156A-4951-B153-407B813F6527}" destId="{E7DA4242-E1BA-4067-8570-13DDFFBDC2EA}" srcOrd="0" destOrd="0" presId="urn:microsoft.com/office/officeart/2008/layout/HorizontalMultiLevelHierarchy"/>
    <dgm:cxn modelId="{AFE572BF-B44F-4BD7-B33E-E88986476109}" type="presOf" srcId="{BFC7876C-FB0F-40FB-9A45-37BEE36B2758}" destId="{C5A941EE-3CFD-41A7-855C-76E824279068}" srcOrd="0" destOrd="0" presId="urn:microsoft.com/office/officeart/2008/layout/HorizontalMultiLevelHierarchy"/>
    <dgm:cxn modelId="{55D8DEC0-E2C9-4CAD-BD3D-0D7B9740A2B2}" type="presOf" srcId="{413C2E58-5F72-4BDF-9E12-B259334C756E}" destId="{A39FCAD5-0700-4DFE-98E9-3E4FEE6A9EE4}" srcOrd="0" destOrd="0" presId="urn:microsoft.com/office/officeart/2008/layout/HorizontalMultiLevelHierarchy"/>
    <dgm:cxn modelId="{869B09C3-115F-4B93-AEE3-3F7B7F22C332}" type="presOf" srcId="{413C2E58-5F72-4BDF-9E12-B259334C756E}" destId="{3C23DC0A-6355-4131-AD33-775886473E31}" srcOrd="1"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7E17B6C6-8A07-48B0-A8B4-B68EF8392FCE}" type="presOf" srcId="{B69AAF27-FEC8-48CB-8831-79FA7776C885}" destId="{E5F5BAFA-22FE-475F-B93F-7510104B156E}" srcOrd="1" destOrd="0" presId="urn:microsoft.com/office/officeart/2008/layout/HorizontalMultiLevelHierarchy"/>
    <dgm:cxn modelId="{0A9C49C8-4D55-4967-9FA6-93FED1ED007E}" srcId="{F950BBC0-A9E5-4743-8FC8-00718BC80E84}" destId="{FAF70843-D456-4265-AFAF-26EBC2ADDF9D}" srcOrd="2" destOrd="0" parTransId="{6BF9745F-73BB-4434-BF2A-837395C732DB}" sibTransId="{06CB14A7-8047-451D-82DA-57063743002B}"/>
    <dgm:cxn modelId="{72DC99C9-867F-45C1-91A7-05E1B9D7ED07}" srcId="{708F6ABF-52E6-45F8-A12C-5587E6DC9C3F}" destId="{9C85A60E-AAE2-40CE-B9FE-E19614A18732}" srcOrd="1" destOrd="0" parTransId="{9EAA13BC-1D53-4A6B-B738-18F9D12C0DED}" sibTransId="{C10449A2-FC22-4F63-8B8D-F972C55EB329}"/>
    <dgm:cxn modelId="{0F365FCA-4FEB-466B-B11A-66E95D287E7B}" type="presOf" srcId="{0ADB1AC0-0467-42FF-B24C-F5AEA6F8BBE0}" destId="{30CC232D-2749-4711-A5B4-08EB5FE244D0}"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5251C3D0-8F6A-490A-BE53-64AF1416DF2C}" type="presOf" srcId="{F26C1887-D864-42EA-A7CC-B4DC8192D227}" destId="{A7F03F23-6BAE-4B29-B030-C102A48922D5}" srcOrd="0" destOrd="0" presId="urn:microsoft.com/office/officeart/2008/layout/HorizontalMultiLevelHierarchy"/>
    <dgm:cxn modelId="{AFC7BAD2-2608-4550-BC13-CDC5B456FF48}" type="presOf" srcId="{432C538E-29DD-493E-805D-836652FF3CE1}" destId="{65DE8D7F-00BE-4E8C-B61B-EC5C832C731F}" srcOrd="1" destOrd="0" presId="urn:microsoft.com/office/officeart/2008/layout/HorizontalMultiLevelHierarchy"/>
    <dgm:cxn modelId="{C08CFCD5-531E-4E37-8A3F-7A3451356C1F}" type="presOf" srcId="{20DDC5AC-4AE5-4490-9759-2AD0D7323F75}" destId="{99D9C0DD-0B26-43DC-954A-6C273889E0E7}" srcOrd="0" destOrd="0" presId="urn:microsoft.com/office/officeart/2008/layout/HorizontalMultiLevelHierarchy"/>
    <dgm:cxn modelId="{5D27FEDB-77FA-4C2F-8CD0-6E97533F9003}" type="presOf" srcId="{4E9E9396-A4BA-45B5-A9D4-66AD2594F953}" destId="{614461E4-B5C2-4EE4-BFAF-B0C0C016E7F5}" srcOrd="1"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91C77BE7-7A50-450E-8AD3-77ED30E78F92}" type="presOf" srcId="{9C85A60E-AAE2-40CE-B9FE-E19614A18732}" destId="{9689172B-AC8E-46F4-B7AE-AA3BA566FD2F}" srcOrd="0"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050138EB-1656-4932-8079-EE44FEDBEA6E}" srcId="{EC667C17-F4E4-4866-B92F-B30C6E2F0671}" destId="{DA9309CE-236A-46A4-BCD5-55C58FCB49A8}" srcOrd="1" destOrd="0" parTransId="{35798206-2C55-497D-AF95-36391485EC51}" sibTransId="{299190FB-98F4-4EED-87E7-4304670FA1B4}"/>
    <dgm:cxn modelId="{F4431EF2-975D-40F3-9567-B16C59D3253C}" type="presOf" srcId="{5553106B-A25D-4D61-9BEF-2BBC4E719F36}" destId="{0ADF746C-5D97-4F40-9C47-476F5FEA1AB8}" srcOrd="1" destOrd="0" presId="urn:microsoft.com/office/officeart/2008/layout/HorizontalMultiLevelHierarchy"/>
    <dgm:cxn modelId="{D3547BF2-B077-482F-80B9-9141F937CF06}" type="presOf" srcId="{708F6ABF-52E6-45F8-A12C-5587E6DC9C3F}" destId="{683A4BF2-E289-400D-8A89-03D95ED7C43D}" srcOrd="0" destOrd="0" presId="urn:microsoft.com/office/officeart/2008/layout/HorizontalMultiLevelHierarchy"/>
    <dgm:cxn modelId="{B39189F2-FBB0-4362-A7B3-F562ECC5A86D}" type="presOf" srcId="{62CAA06B-577E-41AA-8AE5-C7C1DA792773}" destId="{A6BB2D6D-347B-4FD1-BD80-DB01D5F33BD2}" srcOrd="0" destOrd="0" presId="urn:microsoft.com/office/officeart/2008/layout/HorizontalMultiLevelHierarchy"/>
    <dgm:cxn modelId="{AF7A17F4-DFAE-4F02-911C-E2A76FE6C0D9}" type="presOf" srcId="{862DAE61-4462-4A9C-933D-3CC8FFCEABB1}" destId="{A861D1E8-17C4-4000-B2ED-3C7BAC8E1024}" srcOrd="1" destOrd="0" presId="urn:microsoft.com/office/officeart/2008/layout/HorizontalMultiLevelHierarchy"/>
    <dgm:cxn modelId="{FD11A6FD-E9D4-44F3-8E05-F8F1DA37F040}" type="presOf" srcId="{862DAE61-4462-4A9C-933D-3CC8FFCEABB1}" destId="{B93B66AA-B3E9-450F-A74F-A03D3C601C59}" srcOrd="0" destOrd="0" presId="urn:microsoft.com/office/officeart/2008/layout/HorizontalMultiLevelHierarchy"/>
    <dgm:cxn modelId="{4271385D-E815-4B52-8F04-5CB5030BC3D2}" type="presParOf" srcId="{7F2A1BA7-64D8-4350-9568-9C7F55891B67}" destId="{391BCA36-474C-4536-AD12-ECC8D4277C0D}" srcOrd="0" destOrd="0" presId="urn:microsoft.com/office/officeart/2008/layout/HorizontalMultiLevelHierarchy"/>
    <dgm:cxn modelId="{2927B55F-AAF8-4B31-B37D-1A1FD1D4E0BE}" type="presParOf" srcId="{391BCA36-474C-4536-AD12-ECC8D4277C0D}" destId="{D848A895-4466-4DCB-98D8-BC6834180292}" srcOrd="0" destOrd="0" presId="urn:microsoft.com/office/officeart/2008/layout/HorizontalMultiLevelHierarchy"/>
    <dgm:cxn modelId="{F3DF12E0-9EA6-4A21-A01B-98E435D51E5A}" type="presParOf" srcId="{391BCA36-474C-4536-AD12-ECC8D4277C0D}" destId="{08583BB8-E40C-4924-978E-F46873120C07}" srcOrd="1" destOrd="0" presId="urn:microsoft.com/office/officeart/2008/layout/HorizontalMultiLevelHierarchy"/>
    <dgm:cxn modelId="{79D50E71-6E42-4D49-89F3-9722ACC4A771}" type="presParOf" srcId="{08583BB8-E40C-4924-978E-F46873120C07}" destId="{86E2BD41-BE74-41FD-96F0-D22071DC45EB}" srcOrd="0" destOrd="0" presId="urn:microsoft.com/office/officeart/2008/layout/HorizontalMultiLevelHierarchy"/>
    <dgm:cxn modelId="{7DE9C355-6D6C-4FC6-81F9-208877230FD3}" type="presParOf" srcId="{86E2BD41-BE74-41FD-96F0-D22071DC45EB}" destId="{65DE8D7F-00BE-4E8C-B61B-EC5C832C731F}" srcOrd="0" destOrd="0" presId="urn:microsoft.com/office/officeart/2008/layout/HorizontalMultiLevelHierarchy"/>
    <dgm:cxn modelId="{8DCA4BBD-D963-486B-9966-6918A4F3A498}" type="presParOf" srcId="{08583BB8-E40C-4924-978E-F46873120C07}" destId="{441DF1F3-A3F7-4992-A06D-5E4E7D2D08CC}" srcOrd="1" destOrd="0" presId="urn:microsoft.com/office/officeart/2008/layout/HorizontalMultiLevelHierarchy"/>
    <dgm:cxn modelId="{AD9046A9-729E-4F66-99DE-F05193EF60AB}" type="presParOf" srcId="{441DF1F3-A3F7-4992-A06D-5E4E7D2D08CC}" destId="{118FA84D-D224-4A58-9C33-0525E3BF7180}" srcOrd="0" destOrd="0" presId="urn:microsoft.com/office/officeart/2008/layout/HorizontalMultiLevelHierarchy"/>
    <dgm:cxn modelId="{AC626BEA-1A53-4BCB-8270-FA508937C460}" type="presParOf" srcId="{441DF1F3-A3F7-4992-A06D-5E4E7D2D08CC}" destId="{61509528-BBFA-48EA-A01E-90E9CFF53481}" srcOrd="1" destOrd="0" presId="urn:microsoft.com/office/officeart/2008/layout/HorizontalMultiLevelHierarchy"/>
    <dgm:cxn modelId="{2DF6AA2A-82E3-42AC-A9DB-9D7127B9DAA8}" type="presParOf" srcId="{61509528-BBFA-48EA-A01E-90E9CFF53481}" destId="{A822689D-88B0-4AD2-BED0-212F3D5DA342}" srcOrd="0" destOrd="0" presId="urn:microsoft.com/office/officeart/2008/layout/HorizontalMultiLevelHierarchy"/>
    <dgm:cxn modelId="{C9DC61F0-4C54-4E6A-A263-0109635B7CD6}" type="presParOf" srcId="{A822689D-88B0-4AD2-BED0-212F3D5DA342}" destId="{E5AEE632-186A-49DB-B6D5-732619E09B36}" srcOrd="0" destOrd="0" presId="urn:microsoft.com/office/officeart/2008/layout/HorizontalMultiLevelHierarchy"/>
    <dgm:cxn modelId="{E1D0EFCD-296D-4301-8D64-A5A5DC808B3A}" type="presParOf" srcId="{61509528-BBFA-48EA-A01E-90E9CFF53481}" destId="{58C983EE-1CBB-4442-9B14-1F7E6A6ED337}" srcOrd="1" destOrd="0" presId="urn:microsoft.com/office/officeart/2008/layout/HorizontalMultiLevelHierarchy"/>
    <dgm:cxn modelId="{4FA94DBE-3A1B-4B4F-9757-0562BD6E2F92}" type="presParOf" srcId="{58C983EE-1CBB-4442-9B14-1F7E6A6ED337}" destId="{A6BB2D6D-347B-4FD1-BD80-DB01D5F33BD2}" srcOrd="0" destOrd="0" presId="urn:microsoft.com/office/officeart/2008/layout/HorizontalMultiLevelHierarchy"/>
    <dgm:cxn modelId="{88708B64-FCE6-455B-BA4B-A34FC495E147}" type="presParOf" srcId="{58C983EE-1CBB-4442-9B14-1F7E6A6ED337}" destId="{FA3DB66D-8995-493D-9942-1406F02311C2}" srcOrd="1" destOrd="0" presId="urn:microsoft.com/office/officeart/2008/layout/HorizontalMultiLevelHierarchy"/>
    <dgm:cxn modelId="{F4D8F77B-2B4B-4A6E-940B-B064827F0AF5}" type="presParOf" srcId="{FA3DB66D-8995-493D-9942-1406F02311C2}" destId="{99D9C0DD-0B26-43DC-954A-6C273889E0E7}" srcOrd="0" destOrd="0" presId="urn:microsoft.com/office/officeart/2008/layout/HorizontalMultiLevelHierarchy"/>
    <dgm:cxn modelId="{D2F643C5-652B-4043-A037-92EA7EA46E62}" type="presParOf" srcId="{99D9C0DD-0B26-43DC-954A-6C273889E0E7}" destId="{4E7EDC46-3A2F-42B0-B233-D9C9CAD63BCC}" srcOrd="0" destOrd="0" presId="urn:microsoft.com/office/officeart/2008/layout/HorizontalMultiLevelHierarchy"/>
    <dgm:cxn modelId="{6EC5152D-26F5-4A1C-AC92-993A2739448A}" type="presParOf" srcId="{FA3DB66D-8995-493D-9942-1406F02311C2}" destId="{62E753CC-95D5-491D-B711-032D018E19AA}" srcOrd="1" destOrd="0" presId="urn:microsoft.com/office/officeart/2008/layout/HorizontalMultiLevelHierarchy"/>
    <dgm:cxn modelId="{D7E8B247-D955-463D-9EB2-99162525B823}" type="presParOf" srcId="{62E753CC-95D5-491D-B711-032D018E19AA}" destId="{5D67341C-2EFD-4C5F-B120-A7CECF9B7BAA}" srcOrd="0" destOrd="0" presId="urn:microsoft.com/office/officeart/2008/layout/HorizontalMultiLevelHierarchy"/>
    <dgm:cxn modelId="{80C9A8B6-B14F-48C0-B33B-C7A9E5029E3A}" type="presParOf" srcId="{62E753CC-95D5-491D-B711-032D018E19AA}" destId="{C9A25BD0-6856-4172-8A16-1794898C7EA1}" srcOrd="1" destOrd="0" presId="urn:microsoft.com/office/officeart/2008/layout/HorizontalMultiLevelHierarchy"/>
    <dgm:cxn modelId="{4514F2E8-1E4B-447A-82AD-35A0BF621F61}" type="presParOf" srcId="{61509528-BBFA-48EA-A01E-90E9CFF53481}" destId="{352F33C3-882B-42C3-8C2F-98F50C58D11F}" srcOrd="2" destOrd="0" presId="urn:microsoft.com/office/officeart/2008/layout/HorizontalMultiLevelHierarchy"/>
    <dgm:cxn modelId="{8F3F1F05-5888-452C-AFBD-8F7605E27442}" type="presParOf" srcId="{352F33C3-882B-42C3-8C2F-98F50C58D11F}" destId="{0ADF746C-5D97-4F40-9C47-476F5FEA1AB8}" srcOrd="0" destOrd="0" presId="urn:microsoft.com/office/officeart/2008/layout/HorizontalMultiLevelHierarchy"/>
    <dgm:cxn modelId="{68C2CBD9-DB05-4C05-9FBC-FFF9C2F07486}" type="presParOf" srcId="{61509528-BBFA-48EA-A01E-90E9CFF53481}" destId="{5A34C315-88B9-4853-B868-94EDACE864E2}" srcOrd="3" destOrd="0" presId="urn:microsoft.com/office/officeart/2008/layout/HorizontalMultiLevelHierarchy"/>
    <dgm:cxn modelId="{46398EFA-EF65-427E-ABB0-A6BD06647301}" type="presParOf" srcId="{5A34C315-88B9-4853-B868-94EDACE864E2}" destId="{9B16623D-ECB4-492F-A3D5-0DF95106FDAC}" srcOrd="0" destOrd="0" presId="urn:microsoft.com/office/officeart/2008/layout/HorizontalMultiLevelHierarchy"/>
    <dgm:cxn modelId="{81E1A1C3-5DB8-4745-A3E1-9D9B775D8177}" type="presParOf" srcId="{5A34C315-88B9-4853-B868-94EDACE864E2}" destId="{D96E8C28-E057-403F-B63C-F37828095ECA}" srcOrd="1" destOrd="0" presId="urn:microsoft.com/office/officeart/2008/layout/HorizontalMultiLevelHierarchy"/>
    <dgm:cxn modelId="{FCBBA244-B393-4429-91E9-577F48F0A77A}" type="presParOf" srcId="{D96E8C28-E057-403F-B63C-F37828095ECA}" destId="{B48F3F2D-2572-4D35-99FA-286ABFB12009}" srcOrd="0" destOrd="0" presId="urn:microsoft.com/office/officeart/2008/layout/HorizontalMultiLevelHierarchy"/>
    <dgm:cxn modelId="{32B6B858-493D-4351-AC1B-ECF21DC44255}" type="presParOf" srcId="{B48F3F2D-2572-4D35-99FA-286ABFB12009}" destId="{377F66D4-EFD2-404E-97AA-8EF70E672861}" srcOrd="0" destOrd="0" presId="urn:microsoft.com/office/officeart/2008/layout/HorizontalMultiLevelHierarchy"/>
    <dgm:cxn modelId="{E15A60C6-5DE0-4108-9FE1-410D97042332}" type="presParOf" srcId="{D96E8C28-E057-403F-B63C-F37828095ECA}" destId="{DAB77D02-E0A2-49E1-9BF7-6CAEB1506FAE}" srcOrd="1" destOrd="0" presId="urn:microsoft.com/office/officeart/2008/layout/HorizontalMultiLevelHierarchy"/>
    <dgm:cxn modelId="{DC4B619E-9A5C-4944-BC30-387997ECF3CB}" type="presParOf" srcId="{DAB77D02-E0A2-49E1-9BF7-6CAEB1506FAE}" destId="{C5A941EE-3CFD-41A7-855C-76E824279068}" srcOrd="0" destOrd="0" presId="urn:microsoft.com/office/officeart/2008/layout/HorizontalMultiLevelHierarchy"/>
    <dgm:cxn modelId="{7D951FF8-6A5A-4E5B-92E6-D3FD6F43BF1B}" type="presParOf" srcId="{DAB77D02-E0A2-49E1-9BF7-6CAEB1506FAE}" destId="{74D7A991-88B9-4CAF-A776-31750140061E}" srcOrd="1" destOrd="0" presId="urn:microsoft.com/office/officeart/2008/layout/HorizontalMultiLevelHierarchy"/>
    <dgm:cxn modelId="{35A98101-82BE-4731-95CF-6811B0B79781}" type="presParOf" srcId="{08583BB8-E40C-4924-978E-F46873120C07}" destId="{F3A8F971-831B-48AC-8971-ED4FEABF6D71}" srcOrd="2" destOrd="0" presId="urn:microsoft.com/office/officeart/2008/layout/HorizontalMultiLevelHierarchy"/>
    <dgm:cxn modelId="{E673854B-3885-4794-9000-1FD75B7323ED}" type="presParOf" srcId="{F3A8F971-831B-48AC-8971-ED4FEABF6D71}" destId="{40916669-78F9-4933-B5E8-EECC7076E785}" srcOrd="0" destOrd="0" presId="urn:microsoft.com/office/officeart/2008/layout/HorizontalMultiLevelHierarchy"/>
    <dgm:cxn modelId="{D787837D-C3B6-4A70-9BAD-C51ACC88211D}" type="presParOf" srcId="{08583BB8-E40C-4924-978E-F46873120C07}" destId="{CED3E7A8-BC5D-4434-98A6-0F29896BB07C}" srcOrd="3" destOrd="0" presId="urn:microsoft.com/office/officeart/2008/layout/HorizontalMultiLevelHierarchy"/>
    <dgm:cxn modelId="{1A4B79E1-BEBD-4D51-8856-3B60B58A937A}" type="presParOf" srcId="{CED3E7A8-BC5D-4434-98A6-0F29896BB07C}" destId="{D2C2C4BA-2545-47C8-A9D1-3E8CF9896D01}" srcOrd="0" destOrd="0" presId="urn:microsoft.com/office/officeart/2008/layout/HorizontalMultiLevelHierarchy"/>
    <dgm:cxn modelId="{6E711FFE-3977-4CBC-A3DC-B138C5FED9DE}" type="presParOf" srcId="{CED3E7A8-BC5D-4434-98A6-0F29896BB07C}" destId="{41951A32-40F4-4BE5-AE5B-DCE246D17A7E}" srcOrd="1" destOrd="0" presId="urn:microsoft.com/office/officeart/2008/layout/HorizontalMultiLevelHierarchy"/>
    <dgm:cxn modelId="{C7F3FE8E-5623-4C35-B4A7-9A6FF6F34A4B}" type="presParOf" srcId="{41951A32-40F4-4BE5-AE5B-DCE246D17A7E}" destId="{E7858993-4789-4C44-BE92-E6FE25E46E89}" srcOrd="0" destOrd="0" presId="urn:microsoft.com/office/officeart/2008/layout/HorizontalMultiLevelHierarchy"/>
    <dgm:cxn modelId="{6CFA6067-7DF0-41AF-B40D-B86A01B412D4}" type="presParOf" srcId="{E7858993-4789-4C44-BE92-E6FE25E46E89}" destId="{59DA9521-1A73-441C-868A-4F98ACC7E8BF}" srcOrd="0" destOrd="0" presId="urn:microsoft.com/office/officeart/2008/layout/HorizontalMultiLevelHierarchy"/>
    <dgm:cxn modelId="{2E8DA1B2-4B6B-4C0A-AD26-0218F656618D}" type="presParOf" srcId="{41951A32-40F4-4BE5-AE5B-DCE246D17A7E}" destId="{3B6F329F-C241-4510-8034-10089F65A95A}" srcOrd="1" destOrd="0" presId="urn:microsoft.com/office/officeart/2008/layout/HorizontalMultiLevelHierarchy"/>
    <dgm:cxn modelId="{27805A9D-E3FD-44E5-AE2B-5C0C3FCDF51E}" type="presParOf" srcId="{3B6F329F-C241-4510-8034-10089F65A95A}" destId="{84906DE3-1D7A-45EC-A765-68058796B76A}" srcOrd="0" destOrd="0" presId="urn:microsoft.com/office/officeart/2008/layout/HorizontalMultiLevelHierarchy"/>
    <dgm:cxn modelId="{DC98370C-758E-46FA-9630-31B9496871CB}" type="presParOf" srcId="{3B6F329F-C241-4510-8034-10089F65A95A}" destId="{5CC99930-E5AD-4E80-8AA5-71C0F33E3031}" srcOrd="1" destOrd="0" presId="urn:microsoft.com/office/officeart/2008/layout/HorizontalMultiLevelHierarchy"/>
    <dgm:cxn modelId="{38188991-B47D-45BD-A082-5E78C4106B8F}" type="presParOf" srcId="{5CC99930-E5AD-4E80-8AA5-71C0F33E3031}" destId="{A39FCAD5-0700-4DFE-98E9-3E4FEE6A9EE4}" srcOrd="0" destOrd="0" presId="urn:microsoft.com/office/officeart/2008/layout/HorizontalMultiLevelHierarchy"/>
    <dgm:cxn modelId="{ACDA83C1-8930-4407-BBE5-AB67844B607C}" type="presParOf" srcId="{A39FCAD5-0700-4DFE-98E9-3E4FEE6A9EE4}" destId="{3C23DC0A-6355-4131-AD33-775886473E31}" srcOrd="0" destOrd="0" presId="urn:microsoft.com/office/officeart/2008/layout/HorizontalMultiLevelHierarchy"/>
    <dgm:cxn modelId="{FC2AD25B-7CBA-4DB9-8712-ED3D7B52D7A6}" type="presParOf" srcId="{5CC99930-E5AD-4E80-8AA5-71C0F33E3031}" destId="{E3A37B9E-69B4-434C-9FF4-BB6CE0B25774}" srcOrd="1" destOrd="0" presId="urn:microsoft.com/office/officeart/2008/layout/HorizontalMultiLevelHierarchy"/>
    <dgm:cxn modelId="{9CB122F2-6865-46B9-A9A1-7E66EBB74856}" type="presParOf" srcId="{E3A37B9E-69B4-434C-9FF4-BB6CE0B25774}" destId="{683A4BF2-E289-400D-8A89-03D95ED7C43D}" srcOrd="0" destOrd="0" presId="urn:microsoft.com/office/officeart/2008/layout/HorizontalMultiLevelHierarchy"/>
    <dgm:cxn modelId="{DD659B74-E6F2-42C2-B511-C38E5B643BDB}" type="presParOf" srcId="{E3A37B9E-69B4-434C-9FF4-BB6CE0B25774}" destId="{FFF4BBFF-7BB7-4A3B-903E-54C1A0F88684}" srcOrd="1" destOrd="0" presId="urn:microsoft.com/office/officeart/2008/layout/HorizontalMultiLevelHierarchy"/>
    <dgm:cxn modelId="{56EA8217-5010-47F0-9C3A-E1A4647E3FB7}" type="presParOf" srcId="{FFF4BBFF-7BB7-4A3B-903E-54C1A0F88684}" destId="{30CC232D-2749-4711-A5B4-08EB5FE244D0}" srcOrd="0" destOrd="0" presId="urn:microsoft.com/office/officeart/2008/layout/HorizontalMultiLevelHierarchy"/>
    <dgm:cxn modelId="{CEE510AA-B300-4D65-8A3B-A1DA4CA08F9D}" type="presParOf" srcId="{30CC232D-2749-4711-A5B4-08EB5FE244D0}" destId="{4A97B149-EFAF-46FA-AB7E-E636A7D5A784}" srcOrd="0" destOrd="0" presId="urn:microsoft.com/office/officeart/2008/layout/HorizontalMultiLevelHierarchy"/>
    <dgm:cxn modelId="{95B4EA07-C4D5-4FFA-917A-F47AAE6ED0C3}" type="presParOf" srcId="{FFF4BBFF-7BB7-4A3B-903E-54C1A0F88684}" destId="{AD0A75CD-DDB9-4106-A99A-84C1EB76038E}" srcOrd="1" destOrd="0" presId="urn:microsoft.com/office/officeart/2008/layout/HorizontalMultiLevelHierarchy"/>
    <dgm:cxn modelId="{1ECADD46-2707-453B-B348-8A3315347D1C}" type="presParOf" srcId="{AD0A75CD-DDB9-4106-A99A-84C1EB76038E}" destId="{EC6528E8-6C67-49F1-BEE2-A1BB76A9A2C8}" srcOrd="0" destOrd="0" presId="urn:microsoft.com/office/officeart/2008/layout/HorizontalMultiLevelHierarchy"/>
    <dgm:cxn modelId="{A0DC6204-776B-4AA1-A1BD-A58C8C663FEB}" type="presParOf" srcId="{AD0A75CD-DDB9-4106-A99A-84C1EB76038E}" destId="{DEC150CC-1DC0-4129-895C-A384BBAEDAB0}" srcOrd="1" destOrd="0" presId="urn:microsoft.com/office/officeart/2008/layout/HorizontalMultiLevelHierarchy"/>
    <dgm:cxn modelId="{91E284DA-8A2D-4D6F-8783-3D4A7C686BC4}" type="presParOf" srcId="{FFF4BBFF-7BB7-4A3B-903E-54C1A0F88684}" destId="{FAC8AB9A-34A6-4493-82C7-55961C3DB017}" srcOrd="2" destOrd="0" presId="urn:microsoft.com/office/officeart/2008/layout/HorizontalMultiLevelHierarchy"/>
    <dgm:cxn modelId="{9B8D2471-B3A0-4590-A41B-D6EE7173BD51}" type="presParOf" srcId="{FAC8AB9A-34A6-4493-82C7-55961C3DB017}" destId="{FC36E818-6672-4F46-904A-89D8D0386209}" srcOrd="0" destOrd="0" presId="urn:microsoft.com/office/officeart/2008/layout/HorizontalMultiLevelHierarchy"/>
    <dgm:cxn modelId="{E188D4C4-ED42-4C7D-89C2-60C442F015D7}" type="presParOf" srcId="{FFF4BBFF-7BB7-4A3B-903E-54C1A0F88684}" destId="{06D7BA1D-D7FC-43B5-A0E2-7C6C25C92507}" srcOrd="3" destOrd="0" presId="urn:microsoft.com/office/officeart/2008/layout/HorizontalMultiLevelHierarchy"/>
    <dgm:cxn modelId="{2770739A-0085-40B0-93B4-5FD0C4D60FA8}" type="presParOf" srcId="{06D7BA1D-D7FC-43B5-A0E2-7C6C25C92507}" destId="{9689172B-AC8E-46F4-B7AE-AA3BA566FD2F}" srcOrd="0" destOrd="0" presId="urn:microsoft.com/office/officeart/2008/layout/HorizontalMultiLevelHierarchy"/>
    <dgm:cxn modelId="{A53C1DA0-57EB-48E5-A5BA-3C7B9B13A913}" type="presParOf" srcId="{06D7BA1D-D7FC-43B5-A0E2-7C6C25C92507}" destId="{9383A2EF-A753-4D1A-93D3-EF8914B39168}" srcOrd="1" destOrd="0" presId="urn:microsoft.com/office/officeart/2008/layout/HorizontalMultiLevelHierarchy"/>
    <dgm:cxn modelId="{6E7AF1F9-4995-4E6A-9458-F9E664335E55}" type="presParOf" srcId="{5CC99930-E5AD-4E80-8AA5-71C0F33E3031}" destId="{A1DB0A0A-DFB3-43A2-ACF8-400FD4F94610}" srcOrd="2" destOrd="0" presId="urn:microsoft.com/office/officeart/2008/layout/HorizontalMultiLevelHierarchy"/>
    <dgm:cxn modelId="{F5906AF4-FBC2-46AE-90F4-DF4E83055292}" type="presParOf" srcId="{A1DB0A0A-DFB3-43A2-ACF8-400FD4F94610}" destId="{CE1F3237-DBBA-41BD-8ACA-1964B64C02B9}" srcOrd="0" destOrd="0" presId="urn:microsoft.com/office/officeart/2008/layout/HorizontalMultiLevelHierarchy"/>
    <dgm:cxn modelId="{B8F1F471-FE05-4DFB-ACEF-4E4D1CE5E366}" type="presParOf" srcId="{5CC99930-E5AD-4E80-8AA5-71C0F33E3031}" destId="{3EDB4FB7-B413-424A-9074-D0F724602578}" srcOrd="3" destOrd="0" presId="urn:microsoft.com/office/officeart/2008/layout/HorizontalMultiLevelHierarchy"/>
    <dgm:cxn modelId="{939E3EA2-4CD6-4A12-BA53-05E26029AA85}" type="presParOf" srcId="{3EDB4FB7-B413-424A-9074-D0F724602578}" destId="{D94F5B2E-C608-44B7-B18F-43F29567448D}" srcOrd="0" destOrd="0" presId="urn:microsoft.com/office/officeart/2008/layout/HorizontalMultiLevelHierarchy"/>
    <dgm:cxn modelId="{D0F1CEA7-C72B-436D-B10B-45A321358DC2}" type="presParOf" srcId="{3EDB4FB7-B413-424A-9074-D0F724602578}" destId="{3B7EDA31-6E8A-4775-8377-F4AE01A62CBB}" srcOrd="1" destOrd="0" presId="urn:microsoft.com/office/officeart/2008/layout/HorizontalMultiLevelHierarchy"/>
    <dgm:cxn modelId="{02A7F49A-778B-4E1C-81B6-81D1F1F66BF6}" type="presParOf" srcId="{41951A32-40F4-4BE5-AE5B-DCE246D17A7E}" destId="{E7DA4242-E1BA-4067-8570-13DDFFBDC2EA}" srcOrd="2" destOrd="0" presId="urn:microsoft.com/office/officeart/2008/layout/HorizontalMultiLevelHierarchy"/>
    <dgm:cxn modelId="{8668C10D-E3E6-40D1-8191-A88CF605C993}" type="presParOf" srcId="{E7DA4242-E1BA-4067-8570-13DDFFBDC2EA}" destId="{CE0F5AAB-4034-487A-9431-D13F984401A1}" srcOrd="0" destOrd="0" presId="urn:microsoft.com/office/officeart/2008/layout/HorizontalMultiLevelHierarchy"/>
    <dgm:cxn modelId="{9E357448-147E-4FE9-9288-F020E2B34749}" type="presParOf" srcId="{41951A32-40F4-4BE5-AE5B-DCE246D17A7E}" destId="{2CEFE3C1-A079-4B59-9F6E-EA070605D608}" srcOrd="3" destOrd="0" presId="urn:microsoft.com/office/officeart/2008/layout/HorizontalMultiLevelHierarchy"/>
    <dgm:cxn modelId="{12DF3E56-29B2-4D55-A26A-E35B69411C4A}" type="presParOf" srcId="{2CEFE3C1-A079-4B59-9F6E-EA070605D608}" destId="{A54C9438-3F03-4CED-97CF-94F1FE840445}" srcOrd="0" destOrd="0" presId="urn:microsoft.com/office/officeart/2008/layout/HorizontalMultiLevelHierarchy"/>
    <dgm:cxn modelId="{327E5D1D-42EB-4820-939E-EC93DBD74BC2}" type="presParOf" srcId="{2CEFE3C1-A079-4B59-9F6E-EA070605D608}" destId="{93E07C1F-66EE-4327-811C-F90867D31A5C}" srcOrd="1" destOrd="0" presId="urn:microsoft.com/office/officeart/2008/layout/HorizontalMultiLevelHierarchy"/>
    <dgm:cxn modelId="{B8F45DB1-4648-49B8-86F3-4B34C21AD240}" type="presParOf" srcId="{93E07C1F-66EE-4327-811C-F90867D31A5C}" destId="{8E7674E7-45E5-4C4B-8D9D-7ECE78A5EF08}" srcOrd="0" destOrd="0" presId="urn:microsoft.com/office/officeart/2008/layout/HorizontalMultiLevelHierarchy"/>
    <dgm:cxn modelId="{23BEB41E-AB83-4893-9573-5DBAC2B872F7}" type="presParOf" srcId="{8E7674E7-45E5-4C4B-8D9D-7ECE78A5EF08}" destId="{4EBA9EC4-69B4-4C31-A171-FB0177968DE8}" srcOrd="0" destOrd="0" presId="urn:microsoft.com/office/officeart/2008/layout/HorizontalMultiLevelHierarchy"/>
    <dgm:cxn modelId="{381F1EB6-B9CA-4CAD-8A43-A9663AC314B2}" type="presParOf" srcId="{93E07C1F-66EE-4327-811C-F90867D31A5C}" destId="{D9EF9C6F-EB25-4690-8D61-F208A6383B18}" srcOrd="1" destOrd="0" presId="urn:microsoft.com/office/officeart/2008/layout/HorizontalMultiLevelHierarchy"/>
    <dgm:cxn modelId="{6841A762-AF1C-4DA2-9BCD-A5F9DBDAD5C3}" type="presParOf" srcId="{D9EF9C6F-EB25-4690-8D61-F208A6383B18}" destId="{D1CE50C5-51CB-49D5-986F-18C79B87CDC1}" srcOrd="0" destOrd="0" presId="urn:microsoft.com/office/officeart/2008/layout/HorizontalMultiLevelHierarchy"/>
    <dgm:cxn modelId="{CFC44B95-15BE-40E5-BA0A-1ED100B82EB3}" type="presParOf" srcId="{D9EF9C6F-EB25-4690-8D61-F208A6383B18}" destId="{B6D6C903-A400-48DF-B303-37C29F97C272}" srcOrd="1" destOrd="0" presId="urn:microsoft.com/office/officeart/2008/layout/HorizontalMultiLevelHierarchy"/>
    <dgm:cxn modelId="{4CF6E05F-4CBD-4432-A09A-51B8A0FF7288}" type="presParOf" srcId="{41951A32-40F4-4BE5-AE5B-DCE246D17A7E}" destId="{DEA01564-A6D3-46CB-BF71-346B54A8EAB0}" srcOrd="4" destOrd="0" presId="urn:microsoft.com/office/officeart/2008/layout/HorizontalMultiLevelHierarchy"/>
    <dgm:cxn modelId="{E93CD2DA-C557-495F-96CE-E48FEDE9E91C}" type="presParOf" srcId="{DEA01564-A6D3-46CB-BF71-346B54A8EAB0}" destId="{A4A02D88-6992-4A42-90A2-2C1C31D253E7}" srcOrd="0" destOrd="0" presId="urn:microsoft.com/office/officeart/2008/layout/HorizontalMultiLevelHierarchy"/>
    <dgm:cxn modelId="{2F19E2C1-1E69-4345-A8C6-6A272FB96E13}" type="presParOf" srcId="{41951A32-40F4-4BE5-AE5B-DCE246D17A7E}" destId="{70676A5D-23C2-41F8-9C24-5F685E544C33}" srcOrd="5" destOrd="0" presId="urn:microsoft.com/office/officeart/2008/layout/HorizontalMultiLevelHierarchy"/>
    <dgm:cxn modelId="{95F24314-B27C-4844-9B93-2AD03785A774}" type="presParOf" srcId="{70676A5D-23C2-41F8-9C24-5F685E544C33}" destId="{595B7EA0-E047-47D5-887D-F971C9E23BFB}" srcOrd="0" destOrd="0" presId="urn:microsoft.com/office/officeart/2008/layout/HorizontalMultiLevelHierarchy"/>
    <dgm:cxn modelId="{DEA01501-A58B-4097-AEF9-58765190EC23}" type="presParOf" srcId="{70676A5D-23C2-41F8-9C24-5F685E544C33}" destId="{8A1A1321-D8B6-489B-9C4B-86E9C40D397D}" srcOrd="1" destOrd="0" presId="urn:microsoft.com/office/officeart/2008/layout/HorizontalMultiLevelHierarchy"/>
    <dgm:cxn modelId="{02BC1280-90D3-47EF-BA80-5778F3E0B836}" type="presParOf" srcId="{08583BB8-E40C-4924-978E-F46873120C07}" destId="{7FE94B9B-2BA8-40F8-B8ED-94BA1568215A}" srcOrd="4" destOrd="0" presId="urn:microsoft.com/office/officeart/2008/layout/HorizontalMultiLevelHierarchy"/>
    <dgm:cxn modelId="{D85B35CB-6993-4A13-A1DF-4BF9AA11D56D}" type="presParOf" srcId="{7FE94B9B-2BA8-40F8-B8ED-94BA1568215A}" destId="{484B8310-D517-402C-9314-F300A50E1C9D}" srcOrd="0" destOrd="0" presId="urn:microsoft.com/office/officeart/2008/layout/HorizontalMultiLevelHierarchy"/>
    <dgm:cxn modelId="{E0000597-8E90-403D-B94A-7AA36AFADD9E}" type="presParOf" srcId="{08583BB8-E40C-4924-978E-F46873120C07}" destId="{629ABB56-3332-49AB-8C28-FCD91EB06298}" srcOrd="5" destOrd="0" presId="urn:microsoft.com/office/officeart/2008/layout/HorizontalMultiLevelHierarchy"/>
    <dgm:cxn modelId="{C68F4144-B68E-4BC4-8F9A-055A4A65E529}" type="presParOf" srcId="{629ABB56-3332-49AB-8C28-FCD91EB06298}" destId="{3E10FD48-3DED-4086-B72C-8E3FADCBBF34}" srcOrd="0" destOrd="0" presId="urn:microsoft.com/office/officeart/2008/layout/HorizontalMultiLevelHierarchy"/>
    <dgm:cxn modelId="{CC0C1D43-ECD3-461A-AB83-8DE3E4F8C922}" type="presParOf" srcId="{629ABB56-3332-49AB-8C28-FCD91EB06298}" destId="{B1BF9CF8-B8FD-423D-ABFC-BD64A82EB128}" srcOrd="1" destOrd="0" presId="urn:microsoft.com/office/officeart/2008/layout/HorizontalMultiLevelHierarchy"/>
    <dgm:cxn modelId="{2D9C67D7-0D32-4CE7-8CF3-7C35CA756A80}" type="presParOf" srcId="{B1BF9CF8-B8FD-423D-ABFC-BD64A82EB128}" destId="{299ACBD5-D760-4567-B5BF-21F5BDBA3757}" srcOrd="0" destOrd="0" presId="urn:microsoft.com/office/officeart/2008/layout/HorizontalMultiLevelHierarchy"/>
    <dgm:cxn modelId="{436D4ADE-BB8B-4B68-9CFC-3E0BF95221E7}" type="presParOf" srcId="{299ACBD5-D760-4567-B5BF-21F5BDBA3757}" destId="{1FEEFCD1-021D-422C-BBB2-52F0B738D590}" srcOrd="0" destOrd="0" presId="urn:microsoft.com/office/officeart/2008/layout/HorizontalMultiLevelHierarchy"/>
    <dgm:cxn modelId="{E3E01663-BE6C-44B0-B63C-FC662FF6C46C}" type="presParOf" srcId="{B1BF9CF8-B8FD-423D-ABFC-BD64A82EB128}" destId="{3F2A1C35-A5AB-4A71-8658-E04BF86E517A}" srcOrd="1" destOrd="0" presId="urn:microsoft.com/office/officeart/2008/layout/HorizontalMultiLevelHierarchy"/>
    <dgm:cxn modelId="{E6CD6E88-F018-400D-9FDF-E6827C897949}" type="presParOf" srcId="{3F2A1C35-A5AB-4A71-8658-E04BF86E517A}" destId="{1B3AA571-2FA2-4E51-870D-7748BF949435}" srcOrd="0" destOrd="0" presId="urn:microsoft.com/office/officeart/2008/layout/HorizontalMultiLevelHierarchy"/>
    <dgm:cxn modelId="{4A0D928A-9E18-45A6-B177-51D79405FF45}" type="presParOf" srcId="{3F2A1C35-A5AB-4A71-8658-E04BF86E517A}" destId="{8017ABB7-2405-4F1F-B727-AA58ACD7F61F}" srcOrd="1" destOrd="0" presId="urn:microsoft.com/office/officeart/2008/layout/HorizontalMultiLevelHierarchy"/>
    <dgm:cxn modelId="{913FD1D9-3E0A-4F93-8130-7A06174EE2E9}" type="presParOf" srcId="{8017ABB7-2405-4F1F-B727-AA58ACD7F61F}" destId="{A20152E1-3EA8-4F4E-BB5E-C060D1A4AE6C}" srcOrd="0" destOrd="0" presId="urn:microsoft.com/office/officeart/2008/layout/HorizontalMultiLevelHierarchy"/>
    <dgm:cxn modelId="{678BC58E-5AC7-42C5-ACBA-27858E4D399A}" type="presParOf" srcId="{A20152E1-3EA8-4F4E-BB5E-C060D1A4AE6C}" destId="{57729FC2-390C-4CB8-8CA0-790D9C91FAF2}" srcOrd="0" destOrd="0" presId="urn:microsoft.com/office/officeart/2008/layout/HorizontalMultiLevelHierarchy"/>
    <dgm:cxn modelId="{E2091AED-3956-4981-952F-99B436310D11}" type="presParOf" srcId="{8017ABB7-2405-4F1F-B727-AA58ACD7F61F}" destId="{52D316CA-1CBC-4CCD-AC79-FEBC1714E5EA}" srcOrd="1" destOrd="0" presId="urn:microsoft.com/office/officeart/2008/layout/HorizontalMultiLevelHierarchy"/>
    <dgm:cxn modelId="{1EC49BAA-0507-4681-B24A-0C36BAFCC770}" type="presParOf" srcId="{52D316CA-1CBC-4CCD-AC79-FEBC1714E5EA}" destId="{944988F9-F87D-4715-AD60-B6B67D7FDD00}" srcOrd="0" destOrd="0" presId="urn:microsoft.com/office/officeart/2008/layout/HorizontalMultiLevelHierarchy"/>
    <dgm:cxn modelId="{4F20F7E9-2533-4857-909F-809EF62D348A}" type="presParOf" srcId="{52D316CA-1CBC-4CCD-AC79-FEBC1714E5EA}" destId="{245A5A39-4505-46C9-9F93-BBB309F10BD6}" srcOrd="1" destOrd="0" presId="urn:microsoft.com/office/officeart/2008/layout/HorizontalMultiLevelHierarchy"/>
    <dgm:cxn modelId="{5D538225-B42B-4436-A88B-59998A779F2E}" type="presParOf" srcId="{B1BF9CF8-B8FD-423D-ABFC-BD64A82EB128}" destId="{A7F03F23-6BAE-4B29-B030-C102A48922D5}" srcOrd="2" destOrd="0" presId="urn:microsoft.com/office/officeart/2008/layout/HorizontalMultiLevelHierarchy"/>
    <dgm:cxn modelId="{5A615AAA-B182-47BF-B0BF-16DB409CBE40}" type="presParOf" srcId="{A7F03F23-6BAE-4B29-B030-C102A48922D5}" destId="{458F3324-384A-4C6B-AE60-DE165A704581}" srcOrd="0" destOrd="0" presId="urn:microsoft.com/office/officeart/2008/layout/HorizontalMultiLevelHierarchy"/>
    <dgm:cxn modelId="{5A4F5ED1-48CB-43A3-B488-06869A538FF0}" type="presParOf" srcId="{B1BF9CF8-B8FD-423D-ABFC-BD64A82EB128}" destId="{7B45802D-A97C-4DEA-893F-D7AA232927D1}" srcOrd="3" destOrd="0" presId="urn:microsoft.com/office/officeart/2008/layout/HorizontalMultiLevelHierarchy"/>
    <dgm:cxn modelId="{BB30581D-6D51-40CF-BD9A-B0FAEAAF898D}" type="presParOf" srcId="{7B45802D-A97C-4DEA-893F-D7AA232927D1}" destId="{6836D014-78A5-4666-B284-B5834F4A5E64}" srcOrd="0" destOrd="0" presId="urn:microsoft.com/office/officeart/2008/layout/HorizontalMultiLevelHierarchy"/>
    <dgm:cxn modelId="{6B3EDDDE-E7C9-43EC-A070-6FE0161A53EB}" type="presParOf" srcId="{7B45802D-A97C-4DEA-893F-D7AA232927D1}" destId="{5013E658-987A-483F-9006-94CC1FAB6968}" srcOrd="1" destOrd="0" presId="urn:microsoft.com/office/officeart/2008/layout/HorizontalMultiLevelHierarchy"/>
    <dgm:cxn modelId="{BF416CC0-494C-4B64-88DA-6C2FC24D7C26}" type="presParOf" srcId="{5013E658-987A-483F-9006-94CC1FAB6968}" destId="{936BA019-F47C-491A-A1E6-E9DF3D0B2F2D}" srcOrd="0" destOrd="0" presId="urn:microsoft.com/office/officeart/2008/layout/HorizontalMultiLevelHierarchy"/>
    <dgm:cxn modelId="{712B3C7B-9BA8-457D-8F05-A89562F18B87}" type="presParOf" srcId="{936BA019-F47C-491A-A1E6-E9DF3D0B2F2D}" destId="{6ABC229C-536E-4015-95E5-C825B6C4BB0B}" srcOrd="0" destOrd="0" presId="urn:microsoft.com/office/officeart/2008/layout/HorizontalMultiLevelHierarchy"/>
    <dgm:cxn modelId="{3B477800-920D-4C3E-BFAE-C99E716C75B2}" type="presParOf" srcId="{5013E658-987A-483F-9006-94CC1FAB6968}" destId="{CE1A8B8E-86A1-4FDF-BBA7-7D1E6DAE8F17}" srcOrd="1" destOrd="0" presId="urn:microsoft.com/office/officeart/2008/layout/HorizontalMultiLevelHierarchy"/>
    <dgm:cxn modelId="{FC69B65B-6774-491E-B5B9-94642C090CB7}" type="presParOf" srcId="{CE1A8B8E-86A1-4FDF-BBA7-7D1E6DAE8F17}" destId="{13B46C4F-D379-49D7-8933-04F856B3FBBF}" srcOrd="0" destOrd="0" presId="urn:microsoft.com/office/officeart/2008/layout/HorizontalMultiLevelHierarchy"/>
    <dgm:cxn modelId="{C6EA2D64-F705-47AC-A3A8-8C54E918ACD7}" type="presParOf" srcId="{CE1A8B8E-86A1-4FDF-BBA7-7D1E6DAE8F17}" destId="{B4C94EE3-C444-4E11-89A2-DD4CBAE78F80}" srcOrd="1" destOrd="0" presId="urn:microsoft.com/office/officeart/2008/layout/HorizontalMultiLevelHierarchy"/>
    <dgm:cxn modelId="{CD17486A-A450-4B26-9353-3C2E9A862C06}" type="presParOf" srcId="{B1BF9CF8-B8FD-423D-ABFC-BD64A82EB128}" destId="{99B96105-EEF5-40DC-B2EE-46ECCE1A63C6}" srcOrd="4" destOrd="0" presId="urn:microsoft.com/office/officeart/2008/layout/HorizontalMultiLevelHierarchy"/>
    <dgm:cxn modelId="{AFFE1ED3-E8C2-4D2D-9066-3447339A93F9}" type="presParOf" srcId="{99B96105-EEF5-40DC-B2EE-46ECCE1A63C6}" destId="{83471660-4850-4014-81B6-56A7F6534061}" srcOrd="0" destOrd="0" presId="urn:microsoft.com/office/officeart/2008/layout/HorizontalMultiLevelHierarchy"/>
    <dgm:cxn modelId="{A61C8966-D34D-4135-8FBC-0477039773C8}" type="presParOf" srcId="{B1BF9CF8-B8FD-423D-ABFC-BD64A82EB128}" destId="{70196E9A-0F11-40A2-AFDB-2595CAB38F6E}" srcOrd="5" destOrd="0" presId="urn:microsoft.com/office/officeart/2008/layout/HorizontalMultiLevelHierarchy"/>
    <dgm:cxn modelId="{7C57C7D0-5408-4802-9C67-0F6D7040F881}" type="presParOf" srcId="{70196E9A-0F11-40A2-AFDB-2595CAB38F6E}" destId="{B2E8E812-B51D-44AE-BE63-56698B774F49}" srcOrd="0" destOrd="0" presId="urn:microsoft.com/office/officeart/2008/layout/HorizontalMultiLevelHierarchy"/>
    <dgm:cxn modelId="{2575622F-6A54-4038-ADA8-7153C5D5B74B}" type="presParOf" srcId="{70196E9A-0F11-40A2-AFDB-2595CAB38F6E}" destId="{148CB8B1-6410-47E6-873F-9EAAF47E8D59}" srcOrd="1" destOrd="0" presId="urn:microsoft.com/office/officeart/2008/layout/HorizontalMultiLevelHierarchy"/>
    <dgm:cxn modelId="{E78A9EC5-1024-4E37-B07F-5D5E4854A59E}" type="presParOf" srcId="{148CB8B1-6410-47E6-873F-9EAAF47E8D59}" destId="{06FF1601-74FA-4F69-9978-82AB7D870F0F}" srcOrd="0" destOrd="0" presId="urn:microsoft.com/office/officeart/2008/layout/HorizontalMultiLevelHierarchy"/>
    <dgm:cxn modelId="{28943095-2335-4AE5-AAE6-2CC8F830F355}" type="presParOf" srcId="{06FF1601-74FA-4F69-9978-82AB7D870F0F}" destId="{614461E4-B5C2-4EE4-BFAF-B0C0C016E7F5}" srcOrd="0" destOrd="0" presId="urn:microsoft.com/office/officeart/2008/layout/HorizontalMultiLevelHierarchy"/>
    <dgm:cxn modelId="{760A8B3C-C8AE-43DA-97A6-DDF847ECC505}" type="presParOf" srcId="{148CB8B1-6410-47E6-873F-9EAAF47E8D59}" destId="{57ABE6ED-2C06-477B-ADD4-D902D1C4AAFF}" srcOrd="1" destOrd="0" presId="urn:microsoft.com/office/officeart/2008/layout/HorizontalMultiLevelHierarchy"/>
    <dgm:cxn modelId="{B0897C7E-854C-48C1-BC0D-955781DA985A}" type="presParOf" srcId="{57ABE6ED-2C06-477B-ADD4-D902D1C4AAFF}" destId="{E2A6703C-1842-43B8-8739-8799C08149FF}" srcOrd="0" destOrd="0" presId="urn:microsoft.com/office/officeart/2008/layout/HorizontalMultiLevelHierarchy"/>
    <dgm:cxn modelId="{251C27D4-ABC0-4F29-959E-EB9101308608}" type="presParOf" srcId="{57ABE6ED-2C06-477B-ADD4-D902D1C4AAFF}" destId="{732B8F1A-B330-431A-9B1F-93B932135844}" srcOrd="1" destOrd="0" presId="urn:microsoft.com/office/officeart/2008/layout/HorizontalMultiLevelHierarchy"/>
    <dgm:cxn modelId="{40B8EC4F-CD71-4973-9EC0-F1CAD21924BF}" type="presParOf" srcId="{148CB8B1-6410-47E6-873F-9EAAF47E8D59}" destId="{C1940460-FDCC-4E88-BF62-DCFB5FA77325}" srcOrd="2" destOrd="0" presId="urn:microsoft.com/office/officeart/2008/layout/HorizontalMultiLevelHierarchy"/>
    <dgm:cxn modelId="{4F46BB3F-E8DF-48CE-A981-59DC73CF654F}" type="presParOf" srcId="{C1940460-FDCC-4E88-BF62-DCFB5FA77325}" destId="{D8FF7BCA-2208-4E50-A80C-EF7CCF74A1C0}" srcOrd="0" destOrd="0" presId="urn:microsoft.com/office/officeart/2008/layout/HorizontalMultiLevelHierarchy"/>
    <dgm:cxn modelId="{F48A7FB8-EE34-4E2A-8380-21786CA335D7}" type="presParOf" srcId="{148CB8B1-6410-47E6-873F-9EAAF47E8D59}" destId="{09E765F6-45B5-4913-BBC0-237C94E56E87}" srcOrd="3" destOrd="0" presId="urn:microsoft.com/office/officeart/2008/layout/HorizontalMultiLevelHierarchy"/>
    <dgm:cxn modelId="{9AA3FB5B-FC5D-4A3F-B9C9-530173A8E0BE}" type="presParOf" srcId="{09E765F6-45B5-4913-BBC0-237C94E56E87}" destId="{7352BB03-8AD1-4D55-8255-B7B762FAB2FA}" srcOrd="0" destOrd="0" presId="urn:microsoft.com/office/officeart/2008/layout/HorizontalMultiLevelHierarchy"/>
    <dgm:cxn modelId="{B7EE0688-63E0-4B92-9071-1C73C64280C2}" type="presParOf" srcId="{09E765F6-45B5-4913-BBC0-237C94E56E87}" destId="{562A2167-4BCF-48B2-9D63-43D9F4355C22}" srcOrd="1" destOrd="0" presId="urn:microsoft.com/office/officeart/2008/layout/HorizontalMultiLevelHierarchy"/>
    <dgm:cxn modelId="{E751C76A-7B04-4F00-B9F1-B3E82C57FBA8}" type="presParOf" srcId="{08583BB8-E40C-4924-978E-F46873120C07}" destId="{C17CF997-7077-459E-9228-9B1C18915945}" srcOrd="6" destOrd="0" presId="urn:microsoft.com/office/officeart/2008/layout/HorizontalMultiLevelHierarchy"/>
    <dgm:cxn modelId="{A7B58458-1C89-4482-A6A9-0FF78C24ABC4}" type="presParOf" srcId="{C17CF997-7077-459E-9228-9B1C18915945}" destId="{C15BAC0C-B74F-4822-ABC3-4B957C511460}" srcOrd="0" destOrd="0" presId="urn:microsoft.com/office/officeart/2008/layout/HorizontalMultiLevelHierarchy"/>
    <dgm:cxn modelId="{05C99238-7DAA-4276-98EA-9FD587E94EC7}" type="presParOf" srcId="{08583BB8-E40C-4924-978E-F46873120C07}" destId="{DB03102F-2C5B-4500-87F6-4972DE05D670}" srcOrd="7" destOrd="0" presId="urn:microsoft.com/office/officeart/2008/layout/HorizontalMultiLevelHierarchy"/>
    <dgm:cxn modelId="{F3079400-0CCC-4A46-A3B1-9F0BB295F9B4}" type="presParOf" srcId="{DB03102F-2C5B-4500-87F6-4972DE05D670}" destId="{FA5EDFDE-0225-45F1-AB2C-657B06FCA591}" srcOrd="0" destOrd="0" presId="urn:microsoft.com/office/officeart/2008/layout/HorizontalMultiLevelHierarchy"/>
    <dgm:cxn modelId="{6512AC5E-0213-4BA5-BD9F-A65927F98CD1}" type="presParOf" srcId="{DB03102F-2C5B-4500-87F6-4972DE05D670}" destId="{4DF2AD5B-2D13-42FF-9F62-13673AE80CFD}" srcOrd="1" destOrd="0" presId="urn:microsoft.com/office/officeart/2008/layout/HorizontalMultiLevelHierarchy"/>
    <dgm:cxn modelId="{4C8E6DCD-499C-4587-B66C-5A8A0D438444}" type="presParOf" srcId="{4DF2AD5B-2D13-42FF-9F62-13673AE80CFD}" destId="{B93B66AA-B3E9-450F-A74F-A03D3C601C59}" srcOrd="0" destOrd="0" presId="urn:microsoft.com/office/officeart/2008/layout/HorizontalMultiLevelHierarchy"/>
    <dgm:cxn modelId="{E4B8571C-127E-45AE-BABC-013601C9DB52}" type="presParOf" srcId="{B93B66AA-B3E9-450F-A74F-A03D3C601C59}" destId="{A861D1E8-17C4-4000-B2ED-3C7BAC8E1024}" srcOrd="0" destOrd="0" presId="urn:microsoft.com/office/officeart/2008/layout/HorizontalMultiLevelHierarchy"/>
    <dgm:cxn modelId="{1D73708F-5CD8-4730-B05A-F90BB0FB8936}" type="presParOf" srcId="{4DF2AD5B-2D13-42FF-9F62-13673AE80CFD}" destId="{366E9EA8-7215-41EE-80A1-1F7529F23460}" srcOrd="1" destOrd="0" presId="urn:microsoft.com/office/officeart/2008/layout/HorizontalMultiLevelHierarchy"/>
    <dgm:cxn modelId="{755AE77E-D3D6-4DFC-A5C9-6DD338908050}" type="presParOf" srcId="{366E9EA8-7215-41EE-80A1-1F7529F23460}" destId="{2864CCEC-C2AF-4342-8755-EC6A2888E784}" srcOrd="0" destOrd="0" presId="urn:microsoft.com/office/officeart/2008/layout/HorizontalMultiLevelHierarchy"/>
    <dgm:cxn modelId="{5EFDBB7D-F9E4-4D25-88B8-CBB5EBD61732}" type="presParOf" srcId="{366E9EA8-7215-41EE-80A1-1F7529F23460}" destId="{2E00F037-06E2-464E-BD72-311054720BCE}" srcOrd="1" destOrd="0" presId="urn:microsoft.com/office/officeart/2008/layout/HorizontalMultiLevelHierarchy"/>
    <dgm:cxn modelId="{5887C71D-7DBE-4043-8FBA-CB99B10A99E3}" type="presParOf" srcId="{08583BB8-E40C-4924-978E-F46873120C07}" destId="{4E07671B-AC72-4417-B32F-1D7BD925BA0F}" srcOrd="8" destOrd="0" presId="urn:microsoft.com/office/officeart/2008/layout/HorizontalMultiLevelHierarchy"/>
    <dgm:cxn modelId="{924B4FE7-0FF4-45ED-AE36-584ADCC36493}" type="presParOf" srcId="{4E07671B-AC72-4417-B32F-1D7BD925BA0F}" destId="{E5F5BAFA-22FE-475F-B93F-7510104B156E}" srcOrd="0" destOrd="0" presId="urn:microsoft.com/office/officeart/2008/layout/HorizontalMultiLevelHierarchy"/>
    <dgm:cxn modelId="{9F41E23C-8637-4474-A99F-3091854B7F59}" type="presParOf" srcId="{08583BB8-E40C-4924-978E-F46873120C07}" destId="{CA1FD9DD-C946-49B7-ACEE-6D1DD83837D0}" srcOrd="9" destOrd="0" presId="urn:microsoft.com/office/officeart/2008/layout/HorizontalMultiLevelHierarchy"/>
    <dgm:cxn modelId="{D3AA12EF-6108-45D5-AD1B-BB51A186258B}" type="presParOf" srcId="{CA1FD9DD-C946-49B7-ACEE-6D1DD83837D0}" destId="{56EE1633-69EE-4626-AABE-B7143480388D}" srcOrd="0" destOrd="0" presId="urn:microsoft.com/office/officeart/2008/layout/HorizontalMultiLevelHierarchy"/>
    <dgm:cxn modelId="{BCD2C708-8C0F-44C5-BF0E-4744896856B2}"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F6959A-82F1-4A11-8809-F71D55082206}"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C5344132-F749-4ED9-9893-437E354FD0F7}">
      <dgm:prSet phldrT="[Text]" custT="1"/>
      <dgm:spPr>
        <a:solidFill>
          <a:srgbClr val="0000CC"/>
        </a:solidFill>
      </dgm:spPr>
      <dgm:t>
        <a:bodyPr/>
        <a:lstStyle/>
        <a:p>
          <a:r>
            <a:rPr lang="fa-IR" sz="1400" dirty="0">
              <a:solidFill>
                <a:schemeClr val="bg1"/>
              </a:solidFill>
              <a:cs typeface="+mj-cs"/>
            </a:rPr>
            <a:t>کاربردهای مدارهای مجتمع نوری</a:t>
          </a:r>
          <a:endParaRPr lang="en-US" sz="1400" dirty="0">
            <a:solidFill>
              <a:schemeClr val="bg1"/>
            </a:solidFill>
            <a:cs typeface="+mj-cs"/>
          </a:endParaRPr>
        </a:p>
      </dgm:t>
    </dgm:pt>
    <dgm:pt modelId="{045568D8-C4FE-47C3-B5B8-DB827C523D64}" type="parTrans" cxnId="{375F6865-AB0E-426E-A377-9C27E60A6100}">
      <dgm:prSet/>
      <dgm:spPr/>
      <dgm:t>
        <a:bodyPr/>
        <a:lstStyle/>
        <a:p>
          <a:endParaRPr lang="en-US"/>
        </a:p>
      </dgm:t>
    </dgm:pt>
    <dgm:pt modelId="{4EE6134A-F11E-498E-B3C0-2462EBD71AB8}" type="sibTrans" cxnId="{375F6865-AB0E-426E-A377-9C27E60A6100}">
      <dgm:prSet/>
      <dgm:spPr/>
      <dgm:t>
        <a:bodyPr/>
        <a:lstStyle/>
        <a:p>
          <a:endParaRPr lang="en-US"/>
        </a:p>
      </dgm:t>
    </dgm:pt>
    <dgm:pt modelId="{133608AE-5DC3-4F6A-A707-1BABF75349AA}">
      <dgm:prSet phldrT="[Text]" custT="1"/>
      <dgm:spPr/>
      <dgm:t>
        <a:bodyPr/>
        <a:lstStyle/>
        <a:p>
          <a:r>
            <a:rPr lang="fa-IR" sz="1400" dirty="0">
              <a:cs typeface="+mj-cs"/>
            </a:rPr>
            <a:t>مخابرات نوری</a:t>
          </a:r>
          <a:endParaRPr lang="en-US" sz="1400" dirty="0">
            <a:cs typeface="+mj-cs"/>
          </a:endParaRPr>
        </a:p>
      </dgm:t>
    </dgm:pt>
    <dgm:pt modelId="{432C538E-29DD-493E-805D-836652FF3CE1}" type="parTrans" cxnId="{0B72C865-D70E-4F0E-BC97-194EC923C472}">
      <dgm:prSet custT="1"/>
      <dgm:spPr/>
      <dgm:t>
        <a:bodyPr/>
        <a:lstStyle/>
        <a:p>
          <a:endParaRPr lang="en-US" sz="1400">
            <a:cs typeface="+mj-cs"/>
          </a:endParaRPr>
        </a:p>
      </dgm:t>
    </dgm:pt>
    <dgm:pt modelId="{43FD56F4-2468-4AB5-AC36-C232C1F66C71}" type="sibTrans" cxnId="{0B72C865-D70E-4F0E-BC97-194EC923C472}">
      <dgm:prSet/>
      <dgm:spPr/>
      <dgm:t>
        <a:bodyPr/>
        <a:lstStyle/>
        <a:p>
          <a:endParaRPr lang="en-US"/>
        </a:p>
      </dgm:t>
    </dgm:pt>
    <dgm:pt modelId="{F950BBC0-A9E5-4743-8FC8-00718BC80E84}">
      <dgm:prSet phldrT="[Text]" custT="1"/>
      <dgm:spPr>
        <a:solidFill>
          <a:srgbClr val="0000CC"/>
        </a:solidFill>
      </dgm:spPr>
      <dgm:t>
        <a:bodyPr/>
        <a:lstStyle/>
        <a:p>
          <a:r>
            <a:rPr lang="fa-IR" sz="1400" dirty="0">
              <a:solidFill>
                <a:schemeClr val="bg1"/>
              </a:solidFill>
              <a:cs typeface="+mj-cs"/>
            </a:rPr>
            <a:t>حسگرها</a:t>
          </a:r>
          <a:endParaRPr lang="en-US" sz="1400" dirty="0">
            <a:solidFill>
              <a:schemeClr val="bg1"/>
            </a:solidFill>
            <a:cs typeface="+mj-cs"/>
          </a:endParaRPr>
        </a:p>
      </dgm:t>
    </dgm:pt>
    <dgm:pt modelId="{EC5D1B81-027F-447D-902B-4A8CA3381FD8}" type="parTrans" cxnId="{A5B19A72-71ED-4D19-9D5E-BE0BB9A7150E}">
      <dgm:prSet custT="1"/>
      <dgm:spPr/>
      <dgm:t>
        <a:bodyPr/>
        <a:lstStyle/>
        <a:p>
          <a:endParaRPr lang="en-US" sz="1400">
            <a:cs typeface="+mj-cs"/>
          </a:endParaRPr>
        </a:p>
      </dgm:t>
    </dgm:pt>
    <dgm:pt modelId="{EDA09554-5035-4408-8500-559DB98ECF87}" type="sibTrans" cxnId="{A5B19A72-71ED-4D19-9D5E-BE0BB9A7150E}">
      <dgm:prSet/>
      <dgm:spPr/>
      <dgm:t>
        <a:bodyPr/>
        <a:lstStyle/>
        <a:p>
          <a:endParaRPr lang="en-US"/>
        </a:p>
      </dgm:t>
    </dgm:pt>
    <dgm:pt modelId="{D1452950-8171-465E-95A1-97F326EFD590}">
      <dgm:prSet phldrT="[Text]" custT="1"/>
      <dgm:spPr/>
      <dgm:t>
        <a:bodyPr/>
        <a:lstStyle/>
        <a:p>
          <a:r>
            <a:rPr lang="fa-IR" sz="1400" dirty="0">
              <a:solidFill>
                <a:srgbClr val="0000CC"/>
              </a:solidFill>
              <a:cs typeface="+mj-cs"/>
            </a:rPr>
            <a:t>مجتمع سازی </a:t>
          </a:r>
          <a:r>
            <a:rPr lang="fa-IR" sz="1400" dirty="0">
              <a:cs typeface="+mj-cs"/>
            </a:rPr>
            <a:t>سیستمهای اپتیک </a:t>
          </a:r>
          <a:endParaRPr lang="en-US" sz="1400" dirty="0">
            <a:cs typeface="+mj-cs"/>
          </a:endParaRPr>
        </a:p>
      </dgm:t>
    </dgm:pt>
    <dgm:pt modelId="{0AA66B56-D254-4A6A-91F3-C9351093D40B}" type="parTrans" cxnId="{98919774-B5DA-43FA-96F4-85B99AEB6F4F}">
      <dgm:prSet custT="1"/>
      <dgm:spPr/>
      <dgm:t>
        <a:bodyPr/>
        <a:lstStyle/>
        <a:p>
          <a:endParaRPr lang="en-US" sz="1400">
            <a:cs typeface="+mj-cs"/>
          </a:endParaRPr>
        </a:p>
      </dgm:t>
    </dgm:pt>
    <dgm:pt modelId="{BEF3235E-AA43-419E-90B4-0A29CCFE263F}" type="sibTrans" cxnId="{98919774-B5DA-43FA-96F4-85B99AEB6F4F}">
      <dgm:prSet/>
      <dgm:spPr/>
      <dgm:t>
        <a:bodyPr/>
        <a:lstStyle/>
        <a:p>
          <a:endParaRPr lang="en-US"/>
        </a:p>
      </dgm:t>
    </dgm:pt>
    <dgm:pt modelId="{62CAA06B-577E-41AA-8AE5-C7C1DA792773}">
      <dgm:prSet custT="1"/>
      <dgm:spPr/>
      <dgm:t>
        <a:bodyPr/>
        <a:lstStyle/>
        <a:p>
          <a:r>
            <a:rPr lang="fa-IR" sz="1400" dirty="0">
              <a:cs typeface="+mj-cs"/>
            </a:rPr>
            <a:t>ادوات پسیو</a:t>
          </a:r>
          <a:endParaRPr lang="en-US" sz="1400" dirty="0">
            <a:cs typeface="+mj-cs"/>
          </a:endParaRPr>
        </a:p>
      </dgm:t>
    </dgm:pt>
    <dgm:pt modelId="{A13D985F-162B-49F2-9C3A-3C9CBB09DAC0}" type="parTrans" cxnId="{AEE27DB7-14C6-479D-8F2E-F1EE1EBA4C80}">
      <dgm:prSet custT="1"/>
      <dgm:spPr/>
      <dgm:t>
        <a:bodyPr/>
        <a:lstStyle/>
        <a:p>
          <a:endParaRPr lang="en-US" sz="1400">
            <a:cs typeface="+mj-cs"/>
          </a:endParaRPr>
        </a:p>
      </dgm:t>
    </dgm:pt>
    <dgm:pt modelId="{361DCA2C-9CFB-4071-9C1F-26FB2A3B2EB7}" type="sibTrans" cxnId="{AEE27DB7-14C6-479D-8F2E-F1EE1EBA4C80}">
      <dgm:prSet/>
      <dgm:spPr/>
      <dgm:t>
        <a:bodyPr/>
        <a:lstStyle/>
        <a:p>
          <a:endParaRPr lang="en-US"/>
        </a:p>
      </dgm:t>
    </dgm:pt>
    <dgm:pt modelId="{C1D05D27-64AA-4D4F-BC94-59B5717A4903}">
      <dgm:prSet custT="1"/>
      <dgm:spPr/>
      <dgm:t>
        <a:bodyPr/>
        <a:lstStyle/>
        <a:p>
          <a:r>
            <a:rPr lang="fa-IR" sz="1400" dirty="0">
              <a:cs typeface="+mj-cs"/>
            </a:rPr>
            <a:t>ادوات اکتیو</a:t>
          </a:r>
          <a:endParaRPr lang="en-US" sz="1400" dirty="0">
            <a:cs typeface="+mj-cs"/>
          </a:endParaRPr>
        </a:p>
      </dgm:t>
    </dgm:pt>
    <dgm:pt modelId="{5553106B-A25D-4D61-9BEF-2BBC4E719F36}" type="parTrans" cxnId="{F731CB12-0911-4B26-9CDB-7B5691F862E8}">
      <dgm:prSet custT="1"/>
      <dgm:spPr/>
      <dgm:t>
        <a:bodyPr/>
        <a:lstStyle/>
        <a:p>
          <a:endParaRPr lang="en-US" sz="1400">
            <a:cs typeface="+mj-cs"/>
          </a:endParaRPr>
        </a:p>
      </dgm:t>
    </dgm:pt>
    <dgm:pt modelId="{5A9692D6-99B4-4560-BA7F-112DD212E730}" type="sibTrans" cxnId="{F731CB12-0911-4B26-9CDB-7B5691F862E8}">
      <dgm:prSet/>
      <dgm:spPr/>
      <dgm:t>
        <a:bodyPr/>
        <a:lstStyle/>
        <a:p>
          <a:endParaRPr lang="en-US"/>
        </a:p>
      </dgm:t>
    </dgm:pt>
    <dgm:pt modelId="{37568013-0A52-4A9C-8583-BB62C3BA7223}">
      <dgm:prSet phldrT="[Text]" custT="1"/>
      <dgm:spPr/>
      <dgm:t>
        <a:bodyPr/>
        <a:lstStyle/>
        <a:p>
          <a:r>
            <a:rPr lang="fa-IR" sz="1400" dirty="0">
              <a:cs typeface="+mj-cs"/>
            </a:rPr>
            <a:t>پردازنده های فوتونیکی</a:t>
          </a:r>
          <a:endParaRPr lang="en-US" sz="1400" dirty="0">
            <a:cs typeface="+mj-cs"/>
          </a:endParaRPr>
        </a:p>
      </dgm:t>
    </dgm:pt>
    <dgm:pt modelId="{05E079FE-5E0D-437C-8677-59C59A327E82}" type="parTrans" cxnId="{E7674883-75FF-4BC9-85BD-D7DDC3F89581}">
      <dgm:prSet custT="1"/>
      <dgm:spPr/>
      <dgm:t>
        <a:bodyPr/>
        <a:lstStyle/>
        <a:p>
          <a:endParaRPr lang="en-US" sz="1400">
            <a:cs typeface="+mj-cs"/>
          </a:endParaRPr>
        </a:p>
      </dgm:t>
    </dgm:pt>
    <dgm:pt modelId="{C588651E-0465-46B3-B62D-002B0531D3C0}" type="sibTrans" cxnId="{E7674883-75FF-4BC9-85BD-D7DDC3F89581}">
      <dgm:prSet/>
      <dgm:spPr/>
      <dgm:t>
        <a:bodyPr/>
        <a:lstStyle/>
        <a:p>
          <a:endParaRPr lang="en-US"/>
        </a:p>
      </dgm:t>
    </dgm:pt>
    <dgm:pt modelId="{EC667C17-F4E4-4866-B92F-B30C6E2F0671}">
      <dgm:prSet custT="1"/>
      <dgm:spPr>
        <a:solidFill>
          <a:srgbClr val="0000CC"/>
        </a:solidFill>
      </dgm:spPr>
      <dgm:t>
        <a:bodyPr/>
        <a:lstStyle/>
        <a:p>
          <a:r>
            <a:rPr lang="fa-IR" sz="1400" dirty="0">
              <a:solidFill>
                <a:schemeClr val="bg1"/>
              </a:solidFill>
              <a:cs typeface="+mj-cs"/>
            </a:rPr>
            <a:t>نظامی</a:t>
          </a:r>
          <a:endParaRPr lang="en-US" sz="1400" dirty="0">
            <a:solidFill>
              <a:schemeClr val="bg1"/>
            </a:solidFill>
            <a:cs typeface="+mj-cs"/>
          </a:endParaRPr>
        </a:p>
      </dgm:t>
    </dgm:pt>
    <dgm:pt modelId="{2C866743-C6B1-46C3-A8F2-D58BDF51C94C}" type="parTrans" cxnId="{3D05A629-515F-4A37-B3C4-3FCEA61D1BE8}">
      <dgm:prSet custT="1"/>
      <dgm:spPr/>
      <dgm:t>
        <a:bodyPr/>
        <a:lstStyle/>
        <a:p>
          <a:endParaRPr lang="en-US" sz="1400">
            <a:cs typeface="+mj-cs"/>
          </a:endParaRPr>
        </a:p>
      </dgm:t>
    </dgm:pt>
    <dgm:pt modelId="{E85E0DDF-B44A-4DF8-ABBE-48700B5BB91B}" type="sibTrans" cxnId="{3D05A629-515F-4A37-B3C4-3FCEA61D1BE8}">
      <dgm:prSet/>
      <dgm:spPr/>
      <dgm:t>
        <a:bodyPr/>
        <a:lstStyle/>
        <a:p>
          <a:endParaRPr lang="en-US"/>
        </a:p>
      </dgm:t>
    </dgm:pt>
    <dgm:pt modelId="{BF35CF1A-CFDD-45F5-B0E1-F793B958F74D}">
      <dgm:prSet custT="1"/>
      <dgm:spPr/>
      <dgm:t>
        <a:bodyPr/>
        <a:lstStyle/>
        <a:p>
          <a:r>
            <a:rPr lang="fa-IR" sz="1400" dirty="0">
              <a:cs typeface="+mj-cs"/>
            </a:rPr>
            <a:t>پزشکی</a:t>
          </a:r>
          <a:endParaRPr lang="en-US" sz="1400" dirty="0">
            <a:cs typeface="+mj-cs"/>
          </a:endParaRPr>
        </a:p>
      </dgm:t>
    </dgm:pt>
    <dgm:pt modelId="{40602C8C-156A-4951-B153-407B813F6527}" type="parTrans" cxnId="{A68A81C6-D9B5-429B-BC15-CB3F934954C2}">
      <dgm:prSet custT="1"/>
      <dgm:spPr/>
      <dgm:t>
        <a:bodyPr/>
        <a:lstStyle/>
        <a:p>
          <a:endParaRPr lang="en-US" sz="1400">
            <a:cs typeface="+mj-cs"/>
          </a:endParaRPr>
        </a:p>
      </dgm:t>
    </dgm:pt>
    <dgm:pt modelId="{A22DCCA0-FC30-422D-93BA-1FDFEE9DF637}" type="sibTrans" cxnId="{A68A81C6-D9B5-429B-BC15-CB3F934954C2}">
      <dgm:prSet/>
      <dgm:spPr/>
      <dgm:t>
        <a:bodyPr/>
        <a:lstStyle/>
        <a:p>
          <a:endParaRPr lang="en-US"/>
        </a:p>
      </dgm:t>
    </dgm:pt>
    <dgm:pt modelId="{C5F970B4-5EB5-4634-956A-D4BD522977DB}">
      <dgm:prSet custT="1"/>
      <dgm:spPr/>
      <dgm:t>
        <a:bodyPr/>
        <a:lstStyle/>
        <a:p>
          <a:r>
            <a:rPr lang="en-US" sz="1200" dirty="0">
              <a:cs typeface="+mj-cs"/>
            </a:rPr>
            <a:t>WDM, AWG, </a:t>
          </a:r>
          <a:r>
            <a:rPr lang="fa-IR" sz="1200" dirty="0">
              <a:cs typeface="+mj-cs"/>
            </a:rPr>
            <a:t>فیلتر</a:t>
          </a:r>
          <a:endParaRPr lang="en-US" sz="1200" dirty="0">
            <a:cs typeface="+mj-cs"/>
          </a:endParaRPr>
        </a:p>
      </dgm:t>
    </dgm:pt>
    <dgm:pt modelId="{20DDC5AC-4AE5-4490-9759-2AD0D7323F75}" type="parTrans" cxnId="{A36FFF53-F750-42C2-83AE-0B6A89F5BF19}">
      <dgm:prSet custT="1"/>
      <dgm:spPr/>
      <dgm:t>
        <a:bodyPr/>
        <a:lstStyle/>
        <a:p>
          <a:endParaRPr lang="en-US" sz="1400">
            <a:cs typeface="+mj-cs"/>
          </a:endParaRPr>
        </a:p>
      </dgm:t>
    </dgm:pt>
    <dgm:pt modelId="{FD731A31-226F-4E7D-B4A9-B1A3DEABCAFE}" type="sibTrans" cxnId="{A36FFF53-F750-42C2-83AE-0B6A89F5BF19}">
      <dgm:prSet/>
      <dgm:spPr/>
      <dgm:t>
        <a:bodyPr/>
        <a:lstStyle/>
        <a:p>
          <a:endParaRPr lang="en-US"/>
        </a:p>
      </dgm:t>
    </dgm:pt>
    <dgm:pt modelId="{BFC7876C-FB0F-40FB-9A45-37BEE36B2758}">
      <dgm:prSet custT="1"/>
      <dgm:spPr/>
      <dgm:t>
        <a:bodyPr/>
        <a:lstStyle/>
        <a:p>
          <a:r>
            <a:rPr lang="fa-IR" sz="1200" dirty="0">
              <a:cs typeface="+mj-cs"/>
            </a:rPr>
            <a:t>سوییچ، تقویت کننده، مدولاتور</a:t>
          </a:r>
          <a:endParaRPr lang="en-US" sz="1200" dirty="0">
            <a:cs typeface="+mj-cs"/>
          </a:endParaRPr>
        </a:p>
      </dgm:t>
    </dgm:pt>
    <dgm:pt modelId="{510B5354-D203-4373-A2CE-F1076FECDAAD}" type="parTrans" cxnId="{0D58226C-3427-4005-96A7-8C2ABE174279}">
      <dgm:prSet custT="1"/>
      <dgm:spPr/>
      <dgm:t>
        <a:bodyPr/>
        <a:lstStyle/>
        <a:p>
          <a:endParaRPr lang="en-US" sz="1400">
            <a:cs typeface="+mj-cs"/>
          </a:endParaRPr>
        </a:p>
      </dgm:t>
    </dgm:pt>
    <dgm:pt modelId="{4C54C02D-7C6A-42C2-AD41-3AF2E8F21AE2}" type="sibTrans" cxnId="{0D58226C-3427-4005-96A7-8C2ABE174279}">
      <dgm:prSet/>
      <dgm:spPr/>
      <dgm:t>
        <a:bodyPr/>
        <a:lstStyle/>
        <a:p>
          <a:endParaRPr lang="en-US"/>
        </a:p>
      </dgm:t>
    </dgm:pt>
    <dgm:pt modelId="{708F6ABF-52E6-45F8-A12C-5587E6DC9C3F}">
      <dgm:prSet custT="1"/>
      <dgm:spPr>
        <a:solidFill>
          <a:srgbClr val="0000CC"/>
        </a:solidFill>
      </dgm:spPr>
      <dgm:t>
        <a:bodyPr/>
        <a:lstStyle/>
        <a:p>
          <a:r>
            <a:rPr lang="fa-IR" sz="1200" dirty="0">
              <a:solidFill>
                <a:schemeClr val="bg1"/>
              </a:solidFill>
              <a:cs typeface="+mj-cs"/>
            </a:rPr>
            <a:t>حسگرهای نظامی</a:t>
          </a:r>
          <a:endParaRPr lang="en-US" sz="1200" dirty="0">
            <a:solidFill>
              <a:schemeClr val="bg1"/>
            </a:solidFill>
            <a:cs typeface="+mj-cs"/>
          </a:endParaRPr>
        </a:p>
      </dgm:t>
    </dgm:pt>
    <dgm:pt modelId="{413C2E58-5F72-4BDF-9E12-B259334C756E}" type="parTrans" cxnId="{62C728E9-CB1A-4A71-B237-349E5E2EA059}">
      <dgm:prSet custT="1"/>
      <dgm:spPr/>
      <dgm:t>
        <a:bodyPr/>
        <a:lstStyle/>
        <a:p>
          <a:endParaRPr lang="en-US" sz="1400">
            <a:cs typeface="+mj-cs"/>
          </a:endParaRPr>
        </a:p>
      </dgm:t>
    </dgm:pt>
    <dgm:pt modelId="{BBAA507D-5A42-4879-B8EE-D6DC03E8AE0D}" type="sibTrans" cxnId="{62C728E9-CB1A-4A71-B237-349E5E2EA059}">
      <dgm:prSet/>
      <dgm:spPr/>
      <dgm:t>
        <a:bodyPr/>
        <a:lstStyle/>
        <a:p>
          <a:endParaRPr lang="en-US"/>
        </a:p>
      </dgm:t>
    </dgm:pt>
    <dgm:pt modelId="{88F75377-2B99-4057-9119-D7BA2A81401E}">
      <dgm:prSet custT="1"/>
      <dgm:spPr/>
      <dgm:t>
        <a:bodyPr/>
        <a:lstStyle/>
        <a:p>
          <a:r>
            <a:rPr lang="fa-IR" sz="1200" dirty="0">
              <a:cs typeface="+mj-cs"/>
            </a:rPr>
            <a:t>سیستمهای اپتیک کلاسیک</a:t>
          </a:r>
          <a:endParaRPr lang="en-US" sz="1200" dirty="0">
            <a:cs typeface="+mj-cs"/>
          </a:endParaRPr>
        </a:p>
      </dgm:t>
    </dgm:pt>
    <dgm:pt modelId="{65543E3E-CD52-4349-949A-940B13DB65ED}" type="parTrans" cxnId="{382F12DE-1DF0-4E93-89BF-1A64FCE6DB78}">
      <dgm:prSet custT="1"/>
      <dgm:spPr/>
      <dgm:t>
        <a:bodyPr/>
        <a:lstStyle/>
        <a:p>
          <a:endParaRPr lang="en-US" sz="1400">
            <a:cs typeface="+mj-cs"/>
          </a:endParaRPr>
        </a:p>
      </dgm:t>
    </dgm:pt>
    <dgm:pt modelId="{C427A777-881A-42C5-8904-8F64A449CC06}" type="sibTrans" cxnId="{382F12DE-1DF0-4E93-89BF-1A64FCE6DB78}">
      <dgm:prSet/>
      <dgm:spPr/>
      <dgm:t>
        <a:bodyPr/>
        <a:lstStyle/>
        <a:p>
          <a:endParaRPr lang="en-US"/>
        </a:p>
      </dgm:t>
    </dgm:pt>
    <dgm:pt modelId="{D33D46FA-8BE1-4605-BDCE-6FEA36C7F792}">
      <dgm:prSet custT="1"/>
      <dgm:spPr/>
      <dgm:t>
        <a:bodyPr/>
        <a:lstStyle/>
        <a:p>
          <a:r>
            <a:rPr lang="fa-IR" sz="1400" dirty="0">
              <a:cs typeface="+mj-cs"/>
            </a:rPr>
            <a:t>سیستمهای فیبرنوری</a:t>
          </a:r>
          <a:endParaRPr lang="en-US" sz="1400" dirty="0">
            <a:cs typeface="+mj-cs"/>
          </a:endParaRPr>
        </a:p>
      </dgm:t>
    </dgm:pt>
    <dgm:pt modelId="{F26C1887-D864-42EA-A7CC-B4DC8192D227}" type="parTrans" cxnId="{C7777261-3C2A-4905-A54E-0D365347DC8A}">
      <dgm:prSet custT="1"/>
      <dgm:spPr/>
      <dgm:t>
        <a:bodyPr/>
        <a:lstStyle/>
        <a:p>
          <a:endParaRPr lang="en-US" sz="1400">
            <a:cs typeface="+mj-cs"/>
          </a:endParaRPr>
        </a:p>
      </dgm:t>
    </dgm:pt>
    <dgm:pt modelId="{5E434026-C56C-4BDA-9888-21B3D0EB63DB}" type="sibTrans" cxnId="{C7777261-3C2A-4905-A54E-0D365347DC8A}">
      <dgm:prSet/>
      <dgm:spPr/>
      <dgm:t>
        <a:bodyPr/>
        <a:lstStyle/>
        <a:p>
          <a:endParaRPr lang="en-US"/>
        </a:p>
      </dgm:t>
    </dgm:pt>
    <dgm:pt modelId="{163F7101-605E-4311-9B4D-F52E05AD37C2}">
      <dgm:prSet custT="1"/>
      <dgm:spPr/>
      <dgm:t>
        <a:bodyPr/>
        <a:lstStyle/>
        <a:p>
          <a:r>
            <a:rPr lang="fa-IR" sz="1400" dirty="0">
              <a:cs typeface="+mj-cs"/>
            </a:rPr>
            <a:t>ترکیب با ماکرویو و الکترونیک</a:t>
          </a:r>
          <a:endParaRPr lang="en-US" sz="1400" dirty="0">
            <a:cs typeface="+mj-cs"/>
          </a:endParaRPr>
        </a:p>
      </dgm:t>
    </dgm:pt>
    <dgm:pt modelId="{BCF0ECA6-FBAE-460D-89DE-9ABD9EE04D99}" type="parTrans" cxnId="{2E371803-8FF4-4A97-8DB6-99B18D0D71DA}">
      <dgm:prSet custT="1"/>
      <dgm:spPr/>
      <dgm:t>
        <a:bodyPr/>
        <a:lstStyle/>
        <a:p>
          <a:endParaRPr lang="en-US" sz="1400">
            <a:cs typeface="+mj-cs"/>
          </a:endParaRPr>
        </a:p>
      </dgm:t>
    </dgm:pt>
    <dgm:pt modelId="{77D7A83F-FF03-454A-9806-702B65CEA47D}" type="sibTrans" cxnId="{2E371803-8FF4-4A97-8DB6-99B18D0D71DA}">
      <dgm:prSet/>
      <dgm:spPr/>
      <dgm:t>
        <a:bodyPr/>
        <a:lstStyle/>
        <a:p>
          <a:endParaRPr lang="en-US"/>
        </a:p>
      </dgm:t>
    </dgm:pt>
    <dgm:pt modelId="{2115C651-6AE0-420E-9B0B-96E1171984A2}">
      <dgm:prSet phldrT="[Text]" custT="1"/>
      <dgm:spPr/>
      <dgm:t>
        <a:bodyPr/>
        <a:lstStyle/>
        <a:p>
          <a:pPr rtl="1"/>
          <a:r>
            <a:rPr lang="en-US" sz="1400" dirty="0">
              <a:cs typeface="+mj-cs"/>
            </a:rPr>
            <a:t>MEMS</a:t>
          </a:r>
          <a:r>
            <a:rPr lang="fa-IR" sz="1400" dirty="0">
              <a:cs typeface="+mj-cs"/>
            </a:rPr>
            <a:t> اپتیکی</a:t>
          </a:r>
          <a:endParaRPr lang="en-US" sz="1400" dirty="0">
            <a:cs typeface="+mj-cs"/>
          </a:endParaRPr>
        </a:p>
      </dgm:t>
    </dgm:pt>
    <dgm:pt modelId="{B69AAF27-FEC8-48CB-8831-79FA7776C885}" type="parTrans" cxnId="{61537165-9160-45BD-BCC8-F17A68ED856F}">
      <dgm:prSet/>
      <dgm:spPr/>
      <dgm:t>
        <a:bodyPr/>
        <a:lstStyle/>
        <a:p>
          <a:endParaRPr lang="en-US"/>
        </a:p>
      </dgm:t>
    </dgm:pt>
    <dgm:pt modelId="{27D52000-AEAD-45AC-8D69-6FB5E034B5FB}" type="sibTrans" cxnId="{61537165-9160-45BD-BCC8-F17A68ED856F}">
      <dgm:prSet/>
      <dgm:spPr/>
      <dgm:t>
        <a:bodyPr/>
        <a:lstStyle/>
        <a:p>
          <a:endParaRPr lang="en-US"/>
        </a:p>
      </dgm:t>
    </dgm:pt>
    <dgm:pt modelId="{B64EB3A7-1A00-4D27-928F-6891B9C2D320}">
      <dgm:prSet custT="1"/>
      <dgm:spPr/>
      <dgm:t>
        <a:bodyPr/>
        <a:lstStyle/>
        <a:p>
          <a:r>
            <a:rPr lang="fa-IR" sz="1400" dirty="0">
              <a:cs typeface="+mj-cs"/>
            </a:rPr>
            <a:t>کامپیوترهای</a:t>
          </a:r>
          <a:r>
            <a:rPr lang="fa-IR" sz="1900" dirty="0"/>
            <a:t> </a:t>
          </a:r>
          <a:r>
            <a:rPr lang="fa-IR" sz="1400" dirty="0">
              <a:cs typeface="+mj-cs"/>
            </a:rPr>
            <a:t>نوری</a:t>
          </a:r>
          <a:endParaRPr lang="en-US" sz="1400" dirty="0">
            <a:cs typeface="+mj-cs"/>
          </a:endParaRPr>
        </a:p>
      </dgm:t>
    </dgm:pt>
    <dgm:pt modelId="{862DAE61-4462-4A9C-933D-3CC8FFCEABB1}" type="parTrans" cxnId="{8EDAA661-6C90-4833-A92E-6EA4F4BC1B20}">
      <dgm:prSet/>
      <dgm:spPr/>
      <dgm:t>
        <a:bodyPr/>
        <a:lstStyle/>
        <a:p>
          <a:endParaRPr lang="en-US"/>
        </a:p>
      </dgm:t>
    </dgm:pt>
    <dgm:pt modelId="{359AED37-B4A5-493B-8EC3-79D17DB99EA6}" type="sibTrans" cxnId="{8EDAA661-6C90-4833-A92E-6EA4F4BC1B20}">
      <dgm:prSet/>
      <dgm:spPr/>
      <dgm:t>
        <a:bodyPr/>
        <a:lstStyle/>
        <a:p>
          <a:endParaRPr lang="en-US"/>
        </a:p>
      </dgm:t>
    </dgm:pt>
    <dgm:pt modelId="{FAF70843-D456-4265-AFAF-26EBC2ADDF9D}">
      <dgm:prSet custT="1"/>
      <dgm:spPr/>
      <dgm:t>
        <a:bodyPr/>
        <a:lstStyle/>
        <a:p>
          <a:r>
            <a:rPr lang="fa-IR" sz="1400" dirty="0">
              <a:cs typeface="+mj-cs"/>
            </a:rPr>
            <a:t>صنعتی</a:t>
          </a:r>
          <a:endParaRPr lang="en-US" sz="1400" dirty="0">
            <a:cs typeface="+mj-cs"/>
          </a:endParaRPr>
        </a:p>
      </dgm:t>
    </dgm:pt>
    <dgm:pt modelId="{6BF9745F-73BB-4434-BF2A-837395C732DB}" type="parTrans" cxnId="{0A9C49C8-4D55-4967-9FA6-93FED1ED007E}">
      <dgm:prSet/>
      <dgm:spPr/>
      <dgm:t>
        <a:bodyPr/>
        <a:lstStyle/>
        <a:p>
          <a:endParaRPr lang="en-US"/>
        </a:p>
      </dgm:t>
    </dgm:pt>
    <dgm:pt modelId="{06CB14A7-8047-451D-82DA-57063743002B}" type="sibTrans" cxnId="{0A9C49C8-4D55-4967-9FA6-93FED1ED007E}">
      <dgm:prSet/>
      <dgm:spPr/>
      <dgm:t>
        <a:bodyPr/>
        <a:lstStyle/>
        <a:p>
          <a:endParaRPr lang="en-US"/>
        </a:p>
      </dgm:t>
    </dgm:pt>
    <dgm:pt modelId="{7F6899E3-A204-45FA-A317-0D147EBB612D}">
      <dgm:prSet custT="1"/>
      <dgm:spPr/>
      <dgm:t>
        <a:bodyPr/>
        <a:lstStyle/>
        <a:p>
          <a:pPr rtl="1"/>
          <a:r>
            <a:rPr lang="fa-IR" sz="1200" dirty="0">
              <a:cs typeface="+mj-cs"/>
            </a:rPr>
            <a:t>آزمایشگاه بر روی تراشه</a:t>
          </a:r>
          <a:r>
            <a:rPr lang="en-US" sz="1200" dirty="0">
              <a:cs typeface="+mj-cs"/>
            </a:rPr>
            <a:t>     </a:t>
          </a:r>
          <a:r>
            <a:rPr lang="fa-IR" sz="1200" dirty="0">
              <a:cs typeface="+mj-cs"/>
            </a:rPr>
            <a:t> </a:t>
          </a:r>
          <a:r>
            <a:rPr lang="en-US" sz="1200" dirty="0">
              <a:cs typeface="+mj-cs"/>
            </a:rPr>
            <a:t>Lab on Chip</a:t>
          </a:r>
          <a:endParaRPr lang="fa-IR" sz="1200" dirty="0">
            <a:cs typeface="+mj-cs"/>
          </a:endParaRPr>
        </a:p>
      </dgm:t>
    </dgm:pt>
    <dgm:pt modelId="{0F82725F-0363-4295-AFBD-578C6D71D4F0}" type="parTrans" cxnId="{2163D270-44EC-44F1-9496-1A78A2FEB8F8}">
      <dgm:prSet/>
      <dgm:spPr/>
      <dgm:t>
        <a:bodyPr/>
        <a:lstStyle/>
        <a:p>
          <a:endParaRPr lang="en-US"/>
        </a:p>
      </dgm:t>
    </dgm:pt>
    <dgm:pt modelId="{1BA8214E-F81A-436C-AEB0-EB4B0264324B}" type="sibTrans" cxnId="{2163D270-44EC-44F1-9496-1A78A2FEB8F8}">
      <dgm:prSet/>
      <dgm:spPr/>
      <dgm:t>
        <a:bodyPr/>
        <a:lstStyle/>
        <a:p>
          <a:endParaRPr lang="en-US"/>
        </a:p>
      </dgm:t>
    </dgm:pt>
    <dgm:pt modelId="{B57C7363-AC3B-48FF-A4EB-1CBB2A756252}">
      <dgm:prSet custT="1"/>
      <dgm:spPr/>
      <dgm:t>
        <a:bodyPr/>
        <a:lstStyle/>
        <a:p>
          <a:r>
            <a:rPr lang="fa-IR" sz="1200" dirty="0">
              <a:cs typeface="+mj-cs"/>
            </a:rPr>
            <a:t>آنتنهای آرایه فازی، آنتنهای اپتیکی</a:t>
          </a:r>
          <a:endParaRPr lang="en-US" sz="1200" dirty="0">
            <a:cs typeface="+mj-cs"/>
          </a:endParaRPr>
        </a:p>
      </dgm:t>
    </dgm:pt>
    <dgm:pt modelId="{4E9E9396-A4BA-45B5-A9D4-66AD2594F953}" type="parTrans" cxnId="{371CED19-6609-4A72-8FF1-936BA569D1F7}">
      <dgm:prSet/>
      <dgm:spPr/>
      <dgm:t>
        <a:bodyPr/>
        <a:lstStyle/>
        <a:p>
          <a:endParaRPr lang="en-US"/>
        </a:p>
      </dgm:t>
    </dgm:pt>
    <dgm:pt modelId="{4AB27928-2A2D-4F30-A849-C31BFD6C3CFD}" type="sibTrans" cxnId="{371CED19-6609-4A72-8FF1-936BA569D1F7}">
      <dgm:prSet/>
      <dgm:spPr/>
      <dgm:t>
        <a:bodyPr/>
        <a:lstStyle/>
        <a:p>
          <a:endParaRPr lang="en-US"/>
        </a:p>
      </dgm:t>
    </dgm:pt>
    <dgm:pt modelId="{4F5EE6A8-D1BC-4A14-8C2C-6EB114691023}">
      <dgm:prSet custT="1"/>
      <dgm:spPr/>
      <dgm:t>
        <a:bodyPr/>
        <a:lstStyle/>
        <a:p>
          <a:pPr rtl="1"/>
          <a:r>
            <a:rPr lang="fa-IR" sz="1200" dirty="0">
              <a:cs typeface="+mj-cs"/>
            </a:rPr>
            <a:t>تک زیرلایه های شامل مدارات الکترونیک و فوتونیک </a:t>
          </a:r>
          <a:endParaRPr lang="en-US" sz="1200" dirty="0">
            <a:cs typeface="+mj-cs"/>
          </a:endParaRPr>
        </a:p>
      </dgm:t>
    </dgm:pt>
    <dgm:pt modelId="{8964D82D-41D6-4C9D-AF00-AE86E402CD08}" type="parTrans" cxnId="{F6421ACF-6701-4C1F-A4AA-09DAE4F155DD}">
      <dgm:prSet/>
      <dgm:spPr/>
      <dgm:t>
        <a:bodyPr/>
        <a:lstStyle/>
        <a:p>
          <a:endParaRPr lang="en-US"/>
        </a:p>
      </dgm:t>
    </dgm:pt>
    <dgm:pt modelId="{7B16EA87-E6E1-4D2F-AF4C-DAF9F7905B8C}" type="sibTrans" cxnId="{F6421ACF-6701-4C1F-A4AA-09DAE4F155DD}">
      <dgm:prSet/>
      <dgm:spPr/>
      <dgm:t>
        <a:bodyPr/>
        <a:lstStyle/>
        <a:p>
          <a:endParaRPr lang="en-US"/>
        </a:p>
      </dgm:t>
    </dgm:pt>
    <dgm:pt modelId="{87F9DF27-93E6-43F7-A709-449F0CB4853B}">
      <dgm:prSet custT="1"/>
      <dgm:spPr/>
      <dgm:t>
        <a:bodyPr/>
        <a:lstStyle/>
        <a:p>
          <a:r>
            <a:rPr lang="fa-IR" sz="1200" dirty="0">
              <a:cs typeface="+mj-cs"/>
            </a:rPr>
            <a:t>سرعت سنج، فاصله یاب، ارتفاع سنج و...</a:t>
          </a:r>
          <a:endParaRPr lang="en-US" sz="1200" dirty="0">
            <a:cs typeface="+mj-cs"/>
          </a:endParaRPr>
        </a:p>
      </dgm:t>
    </dgm:pt>
    <dgm:pt modelId="{0E13E452-6FDD-4FFF-A22D-327F829ADC3B}" type="parTrans" cxnId="{E18FD49C-A58A-4EC9-8F15-D78706581BD7}">
      <dgm:prSet/>
      <dgm:spPr/>
      <dgm:t>
        <a:bodyPr/>
        <a:lstStyle/>
        <a:p>
          <a:endParaRPr lang="en-US"/>
        </a:p>
      </dgm:t>
    </dgm:pt>
    <dgm:pt modelId="{550D8373-F003-4E31-8539-69E7FB0EAD5C}" type="sibTrans" cxnId="{E18FD49C-A58A-4EC9-8F15-D78706581BD7}">
      <dgm:prSet/>
      <dgm:spPr/>
      <dgm:t>
        <a:bodyPr/>
        <a:lstStyle/>
        <a:p>
          <a:endParaRPr lang="en-US"/>
        </a:p>
      </dgm:t>
    </dgm:pt>
    <dgm:pt modelId="{49469E6B-6E74-416F-B86F-11A6418FB1EE}">
      <dgm:prSet custT="1"/>
      <dgm:spPr/>
      <dgm:t>
        <a:bodyPr/>
        <a:lstStyle/>
        <a:p>
          <a:pPr rtl="1"/>
          <a:r>
            <a:rPr lang="fa-IR" sz="1200" dirty="0">
              <a:cs typeface="+mj-cs"/>
            </a:rPr>
            <a:t>لیزر، تقویت کننده، شتاب سنج، </a:t>
          </a:r>
          <a:r>
            <a:rPr lang="en-US" sz="1200" b="1" dirty="0">
              <a:cs typeface="+mj-cs"/>
            </a:rPr>
            <a:t>FOG</a:t>
          </a:r>
        </a:p>
      </dgm:t>
    </dgm:pt>
    <dgm:pt modelId="{CDCD1577-B4EB-4861-B9F6-C5B261199B94}" type="parTrans" cxnId="{E475EE04-8663-4416-9DB1-6C9F99325322}">
      <dgm:prSet/>
      <dgm:spPr/>
      <dgm:t>
        <a:bodyPr/>
        <a:lstStyle/>
        <a:p>
          <a:endParaRPr lang="en-US"/>
        </a:p>
      </dgm:t>
    </dgm:pt>
    <dgm:pt modelId="{ADE0F55F-30EA-4385-9DDF-2D296DD5B4C8}" type="sibTrans" cxnId="{E475EE04-8663-4416-9DB1-6C9F99325322}">
      <dgm:prSet/>
      <dgm:spPr/>
      <dgm:t>
        <a:bodyPr/>
        <a:lstStyle/>
        <a:p>
          <a:endParaRPr lang="en-US"/>
        </a:p>
      </dgm:t>
    </dgm:pt>
    <dgm:pt modelId="{DA9309CE-236A-46A4-BCD5-55C58FCB49A8}">
      <dgm:prSet custT="1"/>
      <dgm:spPr>
        <a:solidFill>
          <a:srgbClr val="0000CC"/>
        </a:solidFill>
      </dgm:spPr>
      <dgm:t>
        <a:bodyPr/>
        <a:lstStyle/>
        <a:p>
          <a:r>
            <a:rPr lang="fa-IR" sz="1200" dirty="0">
              <a:solidFill>
                <a:schemeClr val="bg1"/>
              </a:solidFill>
              <a:cs typeface="+mj-cs"/>
            </a:rPr>
            <a:t>ادوات مخابرات، رادار وکنترل</a:t>
          </a:r>
          <a:endParaRPr lang="en-US" sz="1200" dirty="0">
            <a:solidFill>
              <a:schemeClr val="bg1"/>
            </a:solidFill>
            <a:cs typeface="+mj-cs"/>
          </a:endParaRPr>
        </a:p>
      </dgm:t>
    </dgm:pt>
    <dgm:pt modelId="{35798206-2C55-497D-AF95-36391485EC51}" type="parTrans" cxnId="{050138EB-1656-4932-8079-EE44FEDBEA6E}">
      <dgm:prSet/>
      <dgm:spPr/>
      <dgm:t>
        <a:bodyPr/>
        <a:lstStyle/>
        <a:p>
          <a:endParaRPr lang="en-US"/>
        </a:p>
      </dgm:t>
    </dgm:pt>
    <dgm:pt modelId="{299190FB-98F4-4EED-87E7-4304670FA1B4}" type="sibTrans" cxnId="{050138EB-1656-4932-8079-EE44FEDBEA6E}">
      <dgm:prSet/>
      <dgm:spPr/>
      <dgm:t>
        <a:bodyPr/>
        <a:lstStyle/>
        <a:p>
          <a:endParaRPr lang="en-US"/>
        </a:p>
      </dgm:t>
    </dgm:pt>
    <dgm:pt modelId="{6DB8A506-A1F9-403B-9813-A8A7CF2889AD}">
      <dgm:prSet custT="1"/>
      <dgm:spPr>
        <a:solidFill>
          <a:srgbClr val="0000CC"/>
        </a:solidFill>
      </dgm:spPr>
      <dgm:t>
        <a:bodyPr/>
        <a:lstStyle/>
        <a:p>
          <a:r>
            <a:rPr lang="fa-IR" sz="1200" dirty="0">
              <a:solidFill>
                <a:schemeClr val="bg1"/>
              </a:solidFill>
              <a:cs typeface="+mj-cs"/>
            </a:rPr>
            <a:t>ژایروسکوپ</a:t>
          </a:r>
          <a:endParaRPr lang="en-US" sz="1200" dirty="0">
            <a:solidFill>
              <a:schemeClr val="bg1"/>
            </a:solidFill>
            <a:cs typeface="+mj-cs"/>
          </a:endParaRPr>
        </a:p>
      </dgm:t>
    </dgm:pt>
    <dgm:pt modelId="{0ADB1AC0-0467-42FF-B24C-F5AEA6F8BBE0}" type="parTrans" cxnId="{31619979-723C-45C0-A6D0-AFEE58575609}">
      <dgm:prSet/>
      <dgm:spPr/>
      <dgm:t>
        <a:bodyPr/>
        <a:lstStyle/>
        <a:p>
          <a:endParaRPr lang="en-US"/>
        </a:p>
      </dgm:t>
    </dgm:pt>
    <dgm:pt modelId="{627CCE4E-01E7-4968-9434-8271301FCC6C}" type="sibTrans" cxnId="{31619979-723C-45C0-A6D0-AFEE58575609}">
      <dgm:prSet/>
      <dgm:spPr/>
      <dgm:t>
        <a:bodyPr/>
        <a:lstStyle/>
        <a:p>
          <a:endParaRPr lang="en-US"/>
        </a:p>
      </dgm:t>
    </dgm:pt>
    <dgm:pt modelId="{9C85A60E-AAE2-40CE-B9FE-E19614A18732}">
      <dgm:prSet custT="1"/>
      <dgm:spPr>
        <a:solidFill>
          <a:srgbClr val="0000CC"/>
        </a:solidFill>
      </dgm:spPr>
      <dgm:t>
        <a:bodyPr/>
        <a:lstStyle/>
        <a:p>
          <a:r>
            <a:rPr lang="fa-IR" sz="1200" dirty="0">
              <a:solidFill>
                <a:schemeClr val="bg1"/>
              </a:solidFill>
              <a:cs typeface="+mj-cs"/>
            </a:rPr>
            <a:t>دما</a:t>
          </a:r>
          <a:r>
            <a:rPr lang="fa-IR" sz="1400" dirty="0">
              <a:solidFill>
                <a:schemeClr val="bg1"/>
              </a:solidFill>
            </a:rPr>
            <a:t>، </a:t>
          </a:r>
          <a:r>
            <a:rPr lang="fa-IR" sz="1200" dirty="0">
              <a:solidFill>
                <a:schemeClr val="bg1"/>
              </a:solidFill>
              <a:cs typeface="+mj-cs"/>
            </a:rPr>
            <a:t>فشار</a:t>
          </a:r>
          <a:r>
            <a:rPr lang="fa-IR" sz="1400" dirty="0">
              <a:solidFill>
                <a:schemeClr val="bg1"/>
              </a:solidFill>
            </a:rPr>
            <a:t>، </a:t>
          </a:r>
          <a:r>
            <a:rPr lang="fa-IR" sz="1200" dirty="0">
              <a:solidFill>
                <a:schemeClr val="bg1"/>
              </a:solidFill>
              <a:cs typeface="+mj-cs"/>
            </a:rPr>
            <a:t>مواد</a:t>
          </a:r>
          <a:r>
            <a:rPr lang="fa-IR" sz="1400" dirty="0">
              <a:solidFill>
                <a:schemeClr val="bg1"/>
              </a:solidFill>
            </a:rPr>
            <a:t>، </a:t>
          </a:r>
          <a:r>
            <a:rPr lang="fa-IR" sz="1200" dirty="0">
              <a:solidFill>
                <a:schemeClr val="bg1"/>
              </a:solidFill>
              <a:cs typeface="+mj-cs"/>
            </a:rPr>
            <a:t>میدان</a:t>
          </a:r>
          <a:endParaRPr lang="en-US" sz="1200" dirty="0">
            <a:solidFill>
              <a:schemeClr val="bg1"/>
            </a:solidFill>
            <a:cs typeface="+mj-cs"/>
          </a:endParaRPr>
        </a:p>
      </dgm:t>
    </dgm:pt>
    <dgm:pt modelId="{9EAA13BC-1D53-4A6B-B738-18F9D12C0DED}" type="parTrans" cxnId="{72DC99C9-867F-45C1-91A7-05E1B9D7ED07}">
      <dgm:prSet/>
      <dgm:spPr/>
      <dgm:t>
        <a:bodyPr/>
        <a:lstStyle/>
        <a:p>
          <a:endParaRPr lang="en-US"/>
        </a:p>
      </dgm:t>
    </dgm:pt>
    <dgm:pt modelId="{C10449A2-FC22-4F63-8B8D-F972C55EB329}" type="sibTrans" cxnId="{72DC99C9-867F-45C1-91A7-05E1B9D7ED07}">
      <dgm:prSet/>
      <dgm:spPr/>
      <dgm:t>
        <a:bodyPr/>
        <a:lstStyle/>
        <a:p>
          <a:endParaRPr lang="en-US"/>
        </a:p>
      </dgm:t>
    </dgm:pt>
    <dgm:pt modelId="{7F2A1BA7-64D8-4350-9568-9C7F55891B67}" type="pres">
      <dgm:prSet presAssocID="{A0F6959A-82F1-4A11-8809-F71D55082206}" presName="Name0" presStyleCnt="0">
        <dgm:presLayoutVars>
          <dgm:chPref val="1"/>
          <dgm:dir/>
          <dgm:animOne val="branch"/>
          <dgm:animLvl val="lvl"/>
          <dgm:resizeHandles val="exact"/>
        </dgm:presLayoutVars>
      </dgm:prSet>
      <dgm:spPr/>
    </dgm:pt>
    <dgm:pt modelId="{391BCA36-474C-4536-AD12-ECC8D4277C0D}" type="pres">
      <dgm:prSet presAssocID="{C5344132-F749-4ED9-9893-437E354FD0F7}" presName="root1" presStyleCnt="0"/>
      <dgm:spPr/>
    </dgm:pt>
    <dgm:pt modelId="{D848A895-4466-4DCB-98D8-BC6834180292}" type="pres">
      <dgm:prSet presAssocID="{C5344132-F749-4ED9-9893-437E354FD0F7}" presName="LevelOneTextNode" presStyleLbl="node0" presStyleIdx="0" presStyleCnt="1" custScaleY="114878">
        <dgm:presLayoutVars>
          <dgm:chPref val="3"/>
        </dgm:presLayoutVars>
      </dgm:prSet>
      <dgm:spPr/>
    </dgm:pt>
    <dgm:pt modelId="{08583BB8-E40C-4924-978E-F46873120C07}" type="pres">
      <dgm:prSet presAssocID="{C5344132-F749-4ED9-9893-437E354FD0F7}" presName="level2hierChild" presStyleCnt="0"/>
      <dgm:spPr/>
    </dgm:pt>
    <dgm:pt modelId="{86E2BD41-BE74-41FD-96F0-D22071DC45EB}" type="pres">
      <dgm:prSet presAssocID="{432C538E-29DD-493E-805D-836652FF3CE1}" presName="conn2-1" presStyleLbl="parChTrans1D2" presStyleIdx="0" presStyleCnt="5"/>
      <dgm:spPr/>
    </dgm:pt>
    <dgm:pt modelId="{65DE8D7F-00BE-4E8C-B61B-EC5C832C731F}" type="pres">
      <dgm:prSet presAssocID="{432C538E-29DD-493E-805D-836652FF3CE1}" presName="connTx" presStyleLbl="parChTrans1D2" presStyleIdx="0" presStyleCnt="5"/>
      <dgm:spPr/>
    </dgm:pt>
    <dgm:pt modelId="{441DF1F3-A3F7-4992-A06D-5E4E7D2D08CC}" type="pres">
      <dgm:prSet presAssocID="{133608AE-5DC3-4F6A-A707-1BABF75349AA}" presName="root2" presStyleCnt="0"/>
      <dgm:spPr/>
    </dgm:pt>
    <dgm:pt modelId="{118FA84D-D224-4A58-9C33-0525E3BF7180}" type="pres">
      <dgm:prSet presAssocID="{133608AE-5DC3-4F6A-A707-1BABF75349AA}" presName="LevelTwoTextNode" presStyleLbl="node2" presStyleIdx="0" presStyleCnt="5" custScaleX="151310">
        <dgm:presLayoutVars>
          <dgm:chPref val="3"/>
        </dgm:presLayoutVars>
      </dgm:prSet>
      <dgm:spPr/>
    </dgm:pt>
    <dgm:pt modelId="{61509528-BBFA-48EA-A01E-90E9CFF53481}" type="pres">
      <dgm:prSet presAssocID="{133608AE-5DC3-4F6A-A707-1BABF75349AA}" presName="level3hierChild" presStyleCnt="0"/>
      <dgm:spPr/>
    </dgm:pt>
    <dgm:pt modelId="{A822689D-88B0-4AD2-BED0-212F3D5DA342}" type="pres">
      <dgm:prSet presAssocID="{A13D985F-162B-49F2-9C3A-3C9CBB09DAC0}" presName="conn2-1" presStyleLbl="parChTrans1D3" presStyleIdx="0" presStyleCnt="9"/>
      <dgm:spPr/>
    </dgm:pt>
    <dgm:pt modelId="{E5AEE632-186A-49DB-B6D5-732619E09B36}" type="pres">
      <dgm:prSet presAssocID="{A13D985F-162B-49F2-9C3A-3C9CBB09DAC0}" presName="connTx" presStyleLbl="parChTrans1D3" presStyleIdx="0" presStyleCnt="9"/>
      <dgm:spPr/>
    </dgm:pt>
    <dgm:pt modelId="{58C983EE-1CBB-4442-9B14-1F7E6A6ED337}" type="pres">
      <dgm:prSet presAssocID="{62CAA06B-577E-41AA-8AE5-C7C1DA792773}" presName="root2" presStyleCnt="0"/>
      <dgm:spPr/>
    </dgm:pt>
    <dgm:pt modelId="{A6BB2D6D-347B-4FD1-BD80-DB01D5F33BD2}" type="pres">
      <dgm:prSet presAssocID="{62CAA06B-577E-41AA-8AE5-C7C1DA792773}" presName="LevelTwoTextNode" presStyleLbl="node3" presStyleIdx="0" presStyleCnt="9">
        <dgm:presLayoutVars>
          <dgm:chPref val="3"/>
        </dgm:presLayoutVars>
      </dgm:prSet>
      <dgm:spPr/>
    </dgm:pt>
    <dgm:pt modelId="{FA3DB66D-8995-493D-9942-1406F02311C2}" type="pres">
      <dgm:prSet presAssocID="{62CAA06B-577E-41AA-8AE5-C7C1DA792773}" presName="level3hierChild" presStyleCnt="0"/>
      <dgm:spPr/>
    </dgm:pt>
    <dgm:pt modelId="{99D9C0DD-0B26-43DC-954A-6C273889E0E7}" type="pres">
      <dgm:prSet presAssocID="{20DDC5AC-4AE5-4490-9759-2AD0D7323F75}" presName="conn2-1" presStyleLbl="parChTrans1D4" presStyleIdx="0" presStyleCnt="11"/>
      <dgm:spPr/>
    </dgm:pt>
    <dgm:pt modelId="{4E7EDC46-3A2F-42B0-B233-D9C9CAD63BCC}" type="pres">
      <dgm:prSet presAssocID="{20DDC5AC-4AE5-4490-9759-2AD0D7323F75}" presName="connTx" presStyleLbl="parChTrans1D4" presStyleIdx="0" presStyleCnt="11"/>
      <dgm:spPr/>
    </dgm:pt>
    <dgm:pt modelId="{62E753CC-95D5-491D-B711-032D018E19AA}" type="pres">
      <dgm:prSet presAssocID="{C5F970B4-5EB5-4634-956A-D4BD522977DB}" presName="root2" presStyleCnt="0"/>
      <dgm:spPr/>
    </dgm:pt>
    <dgm:pt modelId="{5D67341C-2EFD-4C5F-B120-A7CECF9B7BAA}" type="pres">
      <dgm:prSet presAssocID="{C5F970B4-5EB5-4634-956A-D4BD522977DB}" presName="LevelTwoTextNode" presStyleLbl="node4" presStyleIdx="0" presStyleCnt="11">
        <dgm:presLayoutVars>
          <dgm:chPref val="3"/>
        </dgm:presLayoutVars>
      </dgm:prSet>
      <dgm:spPr/>
    </dgm:pt>
    <dgm:pt modelId="{C9A25BD0-6856-4172-8A16-1794898C7EA1}" type="pres">
      <dgm:prSet presAssocID="{C5F970B4-5EB5-4634-956A-D4BD522977DB}" presName="level3hierChild" presStyleCnt="0"/>
      <dgm:spPr/>
    </dgm:pt>
    <dgm:pt modelId="{352F33C3-882B-42C3-8C2F-98F50C58D11F}" type="pres">
      <dgm:prSet presAssocID="{5553106B-A25D-4D61-9BEF-2BBC4E719F36}" presName="conn2-1" presStyleLbl="parChTrans1D3" presStyleIdx="1" presStyleCnt="9"/>
      <dgm:spPr/>
    </dgm:pt>
    <dgm:pt modelId="{0ADF746C-5D97-4F40-9C47-476F5FEA1AB8}" type="pres">
      <dgm:prSet presAssocID="{5553106B-A25D-4D61-9BEF-2BBC4E719F36}" presName="connTx" presStyleLbl="parChTrans1D3" presStyleIdx="1" presStyleCnt="9"/>
      <dgm:spPr/>
    </dgm:pt>
    <dgm:pt modelId="{5A34C315-88B9-4853-B868-94EDACE864E2}" type="pres">
      <dgm:prSet presAssocID="{C1D05D27-64AA-4D4F-BC94-59B5717A4903}" presName="root2" presStyleCnt="0"/>
      <dgm:spPr/>
    </dgm:pt>
    <dgm:pt modelId="{9B16623D-ECB4-492F-A3D5-0DF95106FDAC}" type="pres">
      <dgm:prSet presAssocID="{C1D05D27-64AA-4D4F-BC94-59B5717A4903}" presName="LevelTwoTextNode" presStyleLbl="node3" presStyleIdx="1" presStyleCnt="9">
        <dgm:presLayoutVars>
          <dgm:chPref val="3"/>
        </dgm:presLayoutVars>
      </dgm:prSet>
      <dgm:spPr/>
    </dgm:pt>
    <dgm:pt modelId="{D96E8C28-E057-403F-B63C-F37828095ECA}" type="pres">
      <dgm:prSet presAssocID="{C1D05D27-64AA-4D4F-BC94-59B5717A4903}" presName="level3hierChild" presStyleCnt="0"/>
      <dgm:spPr/>
    </dgm:pt>
    <dgm:pt modelId="{B48F3F2D-2572-4D35-99FA-286ABFB12009}" type="pres">
      <dgm:prSet presAssocID="{510B5354-D203-4373-A2CE-F1076FECDAAD}" presName="conn2-1" presStyleLbl="parChTrans1D4" presStyleIdx="1" presStyleCnt="11"/>
      <dgm:spPr/>
    </dgm:pt>
    <dgm:pt modelId="{377F66D4-EFD2-404E-97AA-8EF70E672861}" type="pres">
      <dgm:prSet presAssocID="{510B5354-D203-4373-A2CE-F1076FECDAAD}" presName="connTx" presStyleLbl="parChTrans1D4" presStyleIdx="1" presStyleCnt="11"/>
      <dgm:spPr/>
    </dgm:pt>
    <dgm:pt modelId="{DAB77D02-E0A2-49E1-9BF7-6CAEB1506FAE}" type="pres">
      <dgm:prSet presAssocID="{BFC7876C-FB0F-40FB-9A45-37BEE36B2758}" presName="root2" presStyleCnt="0"/>
      <dgm:spPr/>
    </dgm:pt>
    <dgm:pt modelId="{C5A941EE-3CFD-41A7-855C-76E824279068}" type="pres">
      <dgm:prSet presAssocID="{BFC7876C-FB0F-40FB-9A45-37BEE36B2758}" presName="LevelTwoTextNode" presStyleLbl="node4" presStyleIdx="1" presStyleCnt="11">
        <dgm:presLayoutVars>
          <dgm:chPref val="3"/>
        </dgm:presLayoutVars>
      </dgm:prSet>
      <dgm:spPr/>
    </dgm:pt>
    <dgm:pt modelId="{74D7A991-88B9-4CAF-A776-31750140061E}" type="pres">
      <dgm:prSet presAssocID="{BFC7876C-FB0F-40FB-9A45-37BEE36B2758}" presName="level3hierChild" presStyleCnt="0"/>
      <dgm:spPr/>
    </dgm:pt>
    <dgm:pt modelId="{F3A8F971-831B-48AC-8971-ED4FEABF6D71}" type="pres">
      <dgm:prSet presAssocID="{EC5D1B81-027F-447D-902B-4A8CA3381FD8}" presName="conn2-1" presStyleLbl="parChTrans1D2" presStyleIdx="1" presStyleCnt="5"/>
      <dgm:spPr/>
    </dgm:pt>
    <dgm:pt modelId="{40916669-78F9-4933-B5E8-EECC7076E785}" type="pres">
      <dgm:prSet presAssocID="{EC5D1B81-027F-447D-902B-4A8CA3381FD8}" presName="connTx" presStyleLbl="parChTrans1D2" presStyleIdx="1" presStyleCnt="5"/>
      <dgm:spPr/>
    </dgm:pt>
    <dgm:pt modelId="{CED3E7A8-BC5D-4434-98A6-0F29896BB07C}" type="pres">
      <dgm:prSet presAssocID="{F950BBC0-A9E5-4743-8FC8-00718BC80E84}" presName="root2" presStyleCnt="0"/>
      <dgm:spPr/>
    </dgm:pt>
    <dgm:pt modelId="{D2C2C4BA-2545-47C8-A9D1-3E8CF9896D01}" type="pres">
      <dgm:prSet presAssocID="{F950BBC0-A9E5-4743-8FC8-00718BC80E84}" presName="LevelTwoTextNode" presStyleLbl="node2" presStyleIdx="1" presStyleCnt="5" custScaleX="151310">
        <dgm:presLayoutVars>
          <dgm:chPref val="3"/>
        </dgm:presLayoutVars>
      </dgm:prSet>
      <dgm:spPr/>
    </dgm:pt>
    <dgm:pt modelId="{41951A32-40F4-4BE5-AE5B-DCE246D17A7E}" type="pres">
      <dgm:prSet presAssocID="{F950BBC0-A9E5-4743-8FC8-00718BC80E84}" presName="level3hierChild" presStyleCnt="0"/>
      <dgm:spPr/>
    </dgm:pt>
    <dgm:pt modelId="{E7858993-4789-4C44-BE92-E6FE25E46E89}" type="pres">
      <dgm:prSet presAssocID="{2C866743-C6B1-46C3-A8F2-D58BDF51C94C}" presName="conn2-1" presStyleLbl="parChTrans1D3" presStyleIdx="2" presStyleCnt="9"/>
      <dgm:spPr/>
    </dgm:pt>
    <dgm:pt modelId="{59DA9521-1A73-441C-868A-4F98ACC7E8BF}" type="pres">
      <dgm:prSet presAssocID="{2C866743-C6B1-46C3-A8F2-D58BDF51C94C}" presName="connTx" presStyleLbl="parChTrans1D3" presStyleIdx="2" presStyleCnt="9"/>
      <dgm:spPr/>
    </dgm:pt>
    <dgm:pt modelId="{3B6F329F-C241-4510-8034-10089F65A95A}" type="pres">
      <dgm:prSet presAssocID="{EC667C17-F4E4-4866-B92F-B30C6E2F0671}" presName="root2" presStyleCnt="0"/>
      <dgm:spPr/>
    </dgm:pt>
    <dgm:pt modelId="{84906DE3-1D7A-45EC-A765-68058796B76A}" type="pres">
      <dgm:prSet presAssocID="{EC667C17-F4E4-4866-B92F-B30C6E2F0671}" presName="LevelTwoTextNode" presStyleLbl="node3" presStyleIdx="2" presStyleCnt="9">
        <dgm:presLayoutVars>
          <dgm:chPref val="3"/>
        </dgm:presLayoutVars>
      </dgm:prSet>
      <dgm:spPr/>
    </dgm:pt>
    <dgm:pt modelId="{5CC99930-E5AD-4E80-8AA5-71C0F33E3031}" type="pres">
      <dgm:prSet presAssocID="{EC667C17-F4E4-4866-B92F-B30C6E2F0671}" presName="level3hierChild" presStyleCnt="0"/>
      <dgm:spPr/>
    </dgm:pt>
    <dgm:pt modelId="{A39FCAD5-0700-4DFE-98E9-3E4FEE6A9EE4}" type="pres">
      <dgm:prSet presAssocID="{413C2E58-5F72-4BDF-9E12-B259334C756E}" presName="conn2-1" presStyleLbl="parChTrans1D4" presStyleIdx="2" presStyleCnt="11"/>
      <dgm:spPr/>
    </dgm:pt>
    <dgm:pt modelId="{3C23DC0A-6355-4131-AD33-775886473E31}" type="pres">
      <dgm:prSet presAssocID="{413C2E58-5F72-4BDF-9E12-B259334C756E}" presName="connTx" presStyleLbl="parChTrans1D4" presStyleIdx="2" presStyleCnt="11"/>
      <dgm:spPr/>
    </dgm:pt>
    <dgm:pt modelId="{E3A37B9E-69B4-434C-9FF4-BB6CE0B25774}" type="pres">
      <dgm:prSet presAssocID="{708F6ABF-52E6-45F8-A12C-5587E6DC9C3F}" presName="root2" presStyleCnt="0"/>
      <dgm:spPr/>
    </dgm:pt>
    <dgm:pt modelId="{683A4BF2-E289-400D-8A89-03D95ED7C43D}" type="pres">
      <dgm:prSet presAssocID="{708F6ABF-52E6-45F8-A12C-5587E6DC9C3F}" presName="LevelTwoTextNode" presStyleLbl="node4" presStyleIdx="2" presStyleCnt="11">
        <dgm:presLayoutVars>
          <dgm:chPref val="3"/>
        </dgm:presLayoutVars>
      </dgm:prSet>
      <dgm:spPr/>
    </dgm:pt>
    <dgm:pt modelId="{FFF4BBFF-7BB7-4A3B-903E-54C1A0F88684}" type="pres">
      <dgm:prSet presAssocID="{708F6ABF-52E6-45F8-A12C-5587E6DC9C3F}" presName="level3hierChild" presStyleCnt="0"/>
      <dgm:spPr/>
    </dgm:pt>
    <dgm:pt modelId="{30CC232D-2749-4711-A5B4-08EB5FE244D0}" type="pres">
      <dgm:prSet presAssocID="{0ADB1AC0-0467-42FF-B24C-F5AEA6F8BBE0}" presName="conn2-1" presStyleLbl="parChTrans1D4" presStyleIdx="3" presStyleCnt="11"/>
      <dgm:spPr/>
    </dgm:pt>
    <dgm:pt modelId="{4A97B149-EFAF-46FA-AB7E-E636A7D5A784}" type="pres">
      <dgm:prSet presAssocID="{0ADB1AC0-0467-42FF-B24C-F5AEA6F8BBE0}" presName="connTx" presStyleLbl="parChTrans1D4" presStyleIdx="3" presStyleCnt="11"/>
      <dgm:spPr/>
    </dgm:pt>
    <dgm:pt modelId="{AD0A75CD-DDB9-4106-A99A-84C1EB76038E}" type="pres">
      <dgm:prSet presAssocID="{6DB8A506-A1F9-403B-9813-A8A7CF2889AD}" presName="root2" presStyleCnt="0"/>
      <dgm:spPr/>
    </dgm:pt>
    <dgm:pt modelId="{EC6528E8-6C67-49F1-BEE2-A1BB76A9A2C8}" type="pres">
      <dgm:prSet presAssocID="{6DB8A506-A1F9-403B-9813-A8A7CF2889AD}" presName="LevelTwoTextNode" presStyleLbl="node4" presStyleIdx="3" presStyleCnt="11">
        <dgm:presLayoutVars>
          <dgm:chPref val="3"/>
        </dgm:presLayoutVars>
      </dgm:prSet>
      <dgm:spPr/>
    </dgm:pt>
    <dgm:pt modelId="{DEC150CC-1DC0-4129-895C-A384BBAEDAB0}" type="pres">
      <dgm:prSet presAssocID="{6DB8A506-A1F9-403B-9813-A8A7CF2889AD}" presName="level3hierChild" presStyleCnt="0"/>
      <dgm:spPr/>
    </dgm:pt>
    <dgm:pt modelId="{FAC8AB9A-34A6-4493-82C7-55961C3DB017}" type="pres">
      <dgm:prSet presAssocID="{9EAA13BC-1D53-4A6B-B738-18F9D12C0DED}" presName="conn2-1" presStyleLbl="parChTrans1D4" presStyleIdx="4" presStyleCnt="11"/>
      <dgm:spPr/>
    </dgm:pt>
    <dgm:pt modelId="{FC36E818-6672-4F46-904A-89D8D0386209}" type="pres">
      <dgm:prSet presAssocID="{9EAA13BC-1D53-4A6B-B738-18F9D12C0DED}" presName="connTx" presStyleLbl="parChTrans1D4" presStyleIdx="4" presStyleCnt="11"/>
      <dgm:spPr/>
    </dgm:pt>
    <dgm:pt modelId="{06D7BA1D-D7FC-43B5-A0E2-7C6C25C92507}" type="pres">
      <dgm:prSet presAssocID="{9C85A60E-AAE2-40CE-B9FE-E19614A18732}" presName="root2" presStyleCnt="0"/>
      <dgm:spPr/>
    </dgm:pt>
    <dgm:pt modelId="{9689172B-AC8E-46F4-B7AE-AA3BA566FD2F}" type="pres">
      <dgm:prSet presAssocID="{9C85A60E-AAE2-40CE-B9FE-E19614A18732}" presName="LevelTwoTextNode" presStyleLbl="node4" presStyleIdx="4" presStyleCnt="11">
        <dgm:presLayoutVars>
          <dgm:chPref val="3"/>
        </dgm:presLayoutVars>
      </dgm:prSet>
      <dgm:spPr/>
    </dgm:pt>
    <dgm:pt modelId="{9383A2EF-A753-4D1A-93D3-EF8914B39168}" type="pres">
      <dgm:prSet presAssocID="{9C85A60E-AAE2-40CE-B9FE-E19614A18732}" presName="level3hierChild" presStyleCnt="0"/>
      <dgm:spPr/>
    </dgm:pt>
    <dgm:pt modelId="{A1DB0A0A-DFB3-43A2-ACF8-400FD4F94610}" type="pres">
      <dgm:prSet presAssocID="{35798206-2C55-497D-AF95-36391485EC51}" presName="conn2-1" presStyleLbl="parChTrans1D4" presStyleIdx="5" presStyleCnt="11"/>
      <dgm:spPr/>
    </dgm:pt>
    <dgm:pt modelId="{CE1F3237-DBBA-41BD-8ACA-1964B64C02B9}" type="pres">
      <dgm:prSet presAssocID="{35798206-2C55-497D-AF95-36391485EC51}" presName="connTx" presStyleLbl="parChTrans1D4" presStyleIdx="5" presStyleCnt="11"/>
      <dgm:spPr/>
    </dgm:pt>
    <dgm:pt modelId="{3EDB4FB7-B413-424A-9074-D0F724602578}" type="pres">
      <dgm:prSet presAssocID="{DA9309CE-236A-46A4-BCD5-55C58FCB49A8}" presName="root2" presStyleCnt="0"/>
      <dgm:spPr/>
    </dgm:pt>
    <dgm:pt modelId="{D94F5B2E-C608-44B7-B18F-43F29567448D}" type="pres">
      <dgm:prSet presAssocID="{DA9309CE-236A-46A4-BCD5-55C58FCB49A8}" presName="LevelTwoTextNode" presStyleLbl="node4" presStyleIdx="5" presStyleCnt="11">
        <dgm:presLayoutVars>
          <dgm:chPref val="3"/>
        </dgm:presLayoutVars>
      </dgm:prSet>
      <dgm:spPr/>
    </dgm:pt>
    <dgm:pt modelId="{3B7EDA31-6E8A-4775-8377-F4AE01A62CBB}" type="pres">
      <dgm:prSet presAssocID="{DA9309CE-236A-46A4-BCD5-55C58FCB49A8}" presName="level3hierChild" presStyleCnt="0"/>
      <dgm:spPr/>
    </dgm:pt>
    <dgm:pt modelId="{E7DA4242-E1BA-4067-8570-13DDFFBDC2EA}" type="pres">
      <dgm:prSet presAssocID="{40602C8C-156A-4951-B153-407B813F6527}" presName="conn2-1" presStyleLbl="parChTrans1D3" presStyleIdx="3" presStyleCnt="9"/>
      <dgm:spPr/>
    </dgm:pt>
    <dgm:pt modelId="{CE0F5AAB-4034-487A-9431-D13F984401A1}" type="pres">
      <dgm:prSet presAssocID="{40602C8C-156A-4951-B153-407B813F6527}" presName="connTx" presStyleLbl="parChTrans1D3" presStyleIdx="3" presStyleCnt="9"/>
      <dgm:spPr/>
    </dgm:pt>
    <dgm:pt modelId="{2CEFE3C1-A079-4B59-9F6E-EA070605D608}" type="pres">
      <dgm:prSet presAssocID="{BF35CF1A-CFDD-45F5-B0E1-F793B958F74D}" presName="root2" presStyleCnt="0"/>
      <dgm:spPr/>
    </dgm:pt>
    <dgm:pt modelId="{A54C9438-3F03-4CED-97CF-94F1FE840445}" type="pres">
      <dgm:prSet presAssocID="{BF35CF1A-CFDD-45F5-B0E1-F793B958F74D}" presName="LevelTwoTextNode" presStyleLbl="node3" presStyleIdx="3" presStyleCnt="9">
        <dgm:presLayoutVars>
          <dgm:chPref val="3"/>
        </dgm:presLayoutVars>
      </dgm:prSet>
      <dgm:spPr/>
    </dgm:pt>
    <dgm:pt modelId="{93E07C1F-66EE-4327-811C-F90867D31A5C}" type="pres">
      <dgm:prSet presAssocID="{BF35CF1A-CFDD-45F5-B0E1-F793B958F74D}" presName="level3hierChild" presStyleCnt="0"/>
      <dgm:spPr/>
    </dgm:pt>
    <dgm:pt modelId="{8E7674E7-45E5-4C4B-8D9D-7ECE78A5EF08}" type="pres">
      <dgm:prSet presAssocID="{0F82725F-0363-4295-AFBD-578C6D71D4F0}" presName="conn2-1" presStyleLbl="parChTrans1D4" presStyleIdx="6" presStyleCnt="11"/>
      <dgm:spPr/>
    </dgm:pt>
    <dgm:pt modelId="{4EBA9EC4-69B4-4C31-A171-FB0177968DE8}" type="pres">
      <dgm:prSet presAssocID="{0F82725F-0363-4295-AFBD-578C6D71D4F0}" presName="connTx" presStyleLbl="parChTrans1D4" presStyleIdx="6" presStyleCnt="11"/>
      <dgm:spPr/>
    </dgm:pt>
    <dgm:pt modelId="{D9EF9C6F-EB25-4690-8D61-F208A6383B18}" type="pres">
      <dgm:prSet presAssocID="{7F6899E3-A204-45FA-A317-0D147EBB612D}" presName="root2" presStyleCnt="0"/>
      <dgm:spPr/>
    </dgm:pt>
    <dgm:pt modelId="{D1CE50C5-51CB-49D5-986F-18C79B87CDC1}" type="pres">
      <dgm:prSet presAssocID="{7F6899E3-A204-45FA-A317-0D147EBB612D}" presName="LevelTwoTextNode" presStyleLbl="node4" presStyleIdx="6" presStyleCnt="11" custScaleX="107486">
        <dgm:presLayoutVars>
          <dgm:chPref val="3"/>
        </dgm:presLayoutVars>
      </dgm:prSet>
      <dgm:spPr/>
    </dgm:pt>
    <dgm:pt modelId="{B6D6C903-A400-48DF-B303-37C29F97C272}" type="pres">
      <dgm:prSet presAssocID="{7F6899E3-A204-45FA-A317-0D147EBB612D}" presName="level3hierChild" presStyleCnt="0"/>
      <dgm:spPr/>
    </dgm:pt>
    <dgm:pt modelId="{DEA01564-A6D3-46CB-BF71-346B54A8EAB0}" type="pres">
      <dgm:prSet presAssocID="{6BF9745F-73BB-4434-BF2A-837395C732DB}" presName="conn2-1" presStyleLbl="parChTrans1D3" presStyleIdx="4" presStyleCnt="9"/>
      <dgm:spPr/>
    </dgm:pt>
    <dgm:pt modelId="{A4A02D88-6992-4A42-90A2-2C1C31D253E7}" type="pres">
      <dgm:prSet presAssocID="{6BF9745F-73BB-4434-BF2A-837395C732DB}" presName="connTx" presStyleLbl="parChTrans1D3" presStyleIdx="4" presStyleCnt="9"/>
      <dgm:spPr/>
    </dgm:pt>
    <dgm:pt modelId="{70676A5D-23C2-41F8-9C24-5F685E544C33}" type="pres">
      <dgm:prSet presAssocID="{FAF70843-D456-4265-AFAF-26EBC2ADDF9D}" presName="root2" presStyleCnt="0"/>
      <dgm:spPr/>
    </dgm:pt>
    <dgm:pt modelId="{595B7EA0-E047-47D5-887D-F971C9E23BFB}" type="pres">
      <dgm:prSet presAssocID="{FAF70843-D456-4265-AFAF-26EBC2ADDF9D}" presName="LevelTwoTextNode" presStyleLbl="node3" presStyleIdx="4" presStyleCnt="9">
        <dgm:presLayoutVars>
          <dgm:chPref val="3"/>
        </dgm:presLayoutVars>
      </dgm:prSet>
      <dgm:spPr/>
    </dgm:pt>
    <dgm:pt modelId="{8A1A1321-D8B6-489B-9C4B-86E9C40D397D}" type="pres">
      <dgm:prSet presAssocID="{FAF70843-D456-4265-AFAF-26EBC2ADDF9D}" presName="level3hierChild" presStyleCnt="0"/>
      <dgm:spPr/>
    </dgm:pt>
    <dgm:pt modelId="{7FE94B9B-2BA8-40F8-B8ED-94BA1568215A}" type="pres">
      <dgm:prSet presAssocID="{0AA66B56-D254-4A6A-91F3-C9351093D40B}" presName="conn2-1" presStyleLbl="parChTrans1D2" presStyleIdx="2" presStyleCnt="5"/>
      <dgm:spPr/>
    </dgm:pt>
    <dgm:pt modelId="{484B8310-D517-402C-9314-F300A50E1C9D}" type="pres">
      <dgm:prSet presAssocID="{0AA66B56-D254-4A6A-91F3-C9351093D40B}" presName="connTx" presStyleLbl="parChTrans1D2" presStyleIdx="2" presStyleCnt="5"/>
      <dgm:spPr/>
    </dgm:pt>
    <dgm:pt modelId="{629ABB56-3332-49AB-8C28-FCD91EB06298}" type="pres">
      <dgm:prSet presAssocID="{D1452950-8171-465E-95A1-97F326EFD590}" presName="root2" presStyleCnt="0"/>
      <dgm:spPr/>
    </dgm:pt>
    <dgm:pt modelId="{3E10FD48-3DED-4086-B72C-8E3FADCBBF34}" type="pres">
      <dgm:prSet presAssocID="{D1452950-8171-465E-95A1-97F326EFD590}" presName="LevelTwoTextNode" presStyleLbl="node2" presStyleIdx="2" presStyleCnt="5" custScaleX="151310">
        <dgm:presLayoutVars>
          <dgm:chPref val="3"/>
        </dgm:presLayoutVars>
      </dgm:prSet>
      <dgm:spPr/>
    </dgm:pt>
    <dgm:pt modelId="{B1BF9CF8-B8FD-423D-ABFC-BD64A82EB128}" type="pres">
      <dgm:prSet presAssocID="{D1452950-8171-465E-95A1-97F326EFD590}" presName="level3hierChild" presStyleCnt="0"/>
      <dgm:spPr/>
    </dgm:pt>
    <dgm:pt modelId="{299ACBD5-D760-4567-B5BF-21F5BDBA3757}" type="pres">
      <dgm:prSet presAssocID="{65543E3E-CD52-4349-949A-940B13DB65ED}" presName="conn2-1" presStyleLbl="parChTrans1D3" presStyleIdx="5" presStyleCnt="9"/>
      <dgm:spPr/>
    </dgm:pt>
    <dgm:pt modelId="{1FEEFCD1-021D-422C-BBB2-52F0B738D590}" type="pres">
      <dgm:prSet presAssocID="{65543E3E-CD52-4349-949A-940B13DB65ED}" presName="connTx" presStyleLbl="parChTrans1D3" presStyleIdx="5" presStyleCnt="9"/>
      <dgm:spPr/>
    </dgm:pt>
    <dgm:pt modelId="{3F2A1C35-A5AB-4A71-8658-E04BF86E517A}" type="pres">
      <dgm:prSet presAssocID="{88F75377-2B99-4057-9119-D7BA2A81401E}" presName="root2" presStyleCnt="0"/>
      <dgm:spPr/>
    </dgm:pt>
    <dgm:pt modelId="{1B3AA571-2FA2-4E51-870D-7748BF949435}" type="pres">
      <dgm:prSet presAssocID="{88F75377-2B99-4057-9119-D7BA2A81401E}" presName="LevelTwoTextNode" presStyleLbl="node3" presStyleIdx="5" presStyleCnt="9">
        <dgm:presLayoutVars>
          <dgm:chPref val="3"/>
        </dgm:presLayoutVars>
      </dgm:prSet>
      <dgm:spPr/>
    </dgm:pt>
    <dgm:pt modelId="{8017ABB7-2405-4F1F-B727-AA58ACD7F61F}" type="pres">
      <dgm:prSet presAssocID="{88F75377-2B99-4057-9119-D7BA2A81401E}" presName="level3hierChild" presStyleCnt="0"/>
      <dgm:spPr/>
    </dgm:pt>
    <dgm:pt modelId="{A20152E1-3EA8-4F4E-BB5E-C060D1A4AE6C}" type="pres">
      <dgm:prSet presAssocID="{0E13E452-6FDD-4FFF-A22D-327F829ADC3B}" presName="conn2-1" presStyleLbl="parChTrans1D4" presStyleIdx="7" presStyleCnt="11"/>
      <dgm:spPr/>
    </dgm:pt>
    <dgm:pt modelId="{57729FC2-390C-4CB8-8CA0-790D9C91FAF2}" type="pres">
      <dgm:prSet presAssocID="{0E13E452-6FDD-4FFF-A22D-327F829ADC3B}" presName="connTx" presStyleLbl="parChTrans1D4" presStyleIdx="7" presStyleCnt="11"/>
      <dgm:spPr/>
    </dgm:pt>
    <dgm:pt modelId="{52D316CA-1CBC-4CCD-AC79-FEBC1714E5EA}" type="pres">
      <dgm:prSet presAssocID="{87F9DF27-93E6-43F7-A709-449F0CB4853B}" presName="root2" presStyleCnt="0"/>
      <dgm:spPr/>
    </dgm:pt>
    <dgm:pt modelId="{944988F9-F87D-4715-AD60-B6B67D7FDD00}" type="pres">
      <dgm:prSet presAssocID="{87F9DF27-93E6-43F7-A709-449F0CB4853B}" presName="LevelTwoTextNode" presStyleLbl="node4" presStyleIdx="7" presStyleCnt="11" custScaleX="182312">
        <dgm:presLayoutVars>
          <dgm:chPref val="3"/>
        </dgm:presLayoutVars>
      </dgm:prSet>
      <dgm:spPr/>
    </dgm:pt>
    <dgm:pt modelId="{245A5A39-4505-46C9-9F93-BBB309F10BD6}" type="pres">
      <dgm:prSet presAssocID="{87F9DF27-93E6-43F7-A709-449F0CB4853B}" presName="level3hierChild" presStyleCnt="0"/>
      <dgm:spPr/>
    </dgm:pt>
    <dgm:pt modelId="{A7F03F23-6BAE-4B29-B030-C102A48922D5}" type="pres">
      <dgm:prSet presAssocID="{F26C1887-D864-42EA-A7CC-B4DC8192D227}" presName="conn2-1" presStyleLbl="parChTrans1D3" presStyleIdx="6" presStyleCnt="9"/>
      <dgm:spPr/>
    </dgm:pt>
    <dgm:pt modelId="{458F3324-384A-4C6B-AE60-DE165A704581}" type="pres">
      <dgm:prSet presAssocID="{F26C1887-D864-42EA-A7CC-B4DC8192D227}" presName="connTx" presStyleLbl="parChTrans1D3" presStyleIdx="6" presStyleCnt="9"/>
      <dgm:spPr/>
    </dgm:pt>
    <dgm:pt modelId="{7B45802D-A97C-4DEA-893F-D7AA232927D1}" type="pres">
      <dgm:prSet presAssocID="{D33D46FA-8BE1-4605-BDCE-6FEA36C7F792}" presName="root2" presStyleCnt="0"/>
      <dgm:spPr/>
    </dgm:pt>
    <dgm:pt modelId="{6836D014-78A5-4666-B284-B5834F4A5E64}" type="pres">
      <dgm:prSet presAssocID="{D33D46FA-8BE1-4605-BDCE-6FEA36C7F792}" presName="LevelTwoTextNode" presStyleLbl="node3" presStyleIdx="6" presStyleCnt="9">
        <dgm:presLayoutVars>
          <dgm:chPref val="3"/>
        </dgm:presLayoutVars>
      </dgm:prSet>
      <dgm:spPr/>
    </dgm:pt>
    <dgm:pt modelId="{5013E658-987A-483F-9006-94CC1FAB6968}" type="pres">
      <dgm:prSet presAssocID="{D33D46FA-8BE1-4605-BDCE-6FEA36C7F792}" presName="level3hierChild" presStyleCnt="0"/>
      <dgm:spPr/>
    </dgm:pt>
    <dgm:pt modelId="{936BA019-F47C-491A-A1E6-E9DF3D0B2F2D}" type="pres">
      <dgm:prSet presAssocID="{CDCD1577-B4EB-4861-B9F6-C5B261199B94}" presName="conn2-1" presStyleLbl="parChTrans1D4" presStyleIdx="8" presStyleCnt="11"/>
      <dgm:spPr/>
    </dgm:pt>
    <dgm:pt modelId="{6ABC229C-536E-4015-95E5-C825B6C4BB0B}" type="pres">
      <dgm:prSet presAssocID="{CDCD1577-B4EB-4861-B9F6-C5B261199B94}" presName="connTx" presStyleLbl="parChTrans1D4" presStyleIdx="8" presStyleCnt="11"/>
      <dgm:spPr/>
    </dgm:pt>
    <dgm:pt modelId="{CE1A8B8E-86A1-4FDF-BBA7-7D1E6DAE8F17}" type="pres">
      <dgm:prSet presAssocID="{49469E6B-6E74-416F-B86F-11A6418FB1EE}" presName="root2" presStyleCnt="0"/>
      <dgm:spPr/>
    </dgm:pt>
    <dgm:pt modelId="{13B46C4F-D379-49D7-8933-04F856B3FBBF}" type="pres">
      <dgm:prSet presAssocID="{49469E6B-6E74-416F-B86F-11A6418FB1EE}" presName="LevelTwoTextNode" presStyleLbl="node4" presStyleIdx="8" presStyleCnt="11" custScaleX="182099">
        <dgm:presLayoutVars>
          <dgm:chPref val="3"/>
        </dgm:presLayoutVars>
      </dgm:prSet>
      <dgm:spPr/>
    </dgm:pt>
    <dgm:pt modelId="{B4C94EE3-C444-4E11-89A2-DD4CBAE78F80}" type="pres">
      <dgm:prSet presAssocID="{49469E6B-6E74-416F-B86F-11A6418FB1EE}" presName="level3hierChild" presStyleCnt="0"/>
      <dgm:spPr/>
    </dgm:pt>
    <dgm:pt modelId="{99B96105-EEF5-40DC-B2EE-46ECCE1A63C6}" type="pres">
      <dgm:prSet presAssocID="{BCF0ECA6-FBAE-460D-89DE-9ABD9EE04D99}" presName="conn2-1" presStyleLbl="parChTrans1D3" presStyleIdx="7" presStyleCnt="9"/>
      <dgm:spPr/>
    </dgm:pt>
    <dgm:pt modelId="{83471660-4850-4014-81B6-56A7F6534061}" type="pres">
      <dgm:prSet presAssocID="{BCF0ECA6-FBAE-460D-89DE-9ABD9EE04D99}" presName="connTx" presStyleLbl="parChTrans1D3" presStyleIdx="7" presStyleCnt="9"/>
      <dgm:spPr/>
    </dgm:pt>
    <dgm:pt modelId="{70196E9A-0F11-40A2-AFDB-2595CAB38F6E}" type="pres">
      <dgm:prSet presAssocID="{163F7101-605E-4311-9B4D-F52E05AD37C2}" presName="root2" presStyleCnt="0"/>
      <dgm:spPr/>
    </dgm:pt>
    <dgm:pt modelId="{B2E8E812-B51D-44AE-BE63-56698B774F49}" type="pres">
      <dgm:prSet presAssocID="{163F7101-605E-4311-9B4D-F52E05AD37C2}" presName="LevelTwoTextNode" presStyleLbl="node3" presStyleIdx="7" presStyleCnt="9" custScaleY="120516">
        <dgm:presLayoutVars>
          <dgm:chPref val="3"/>
        </dgm:presLayoutVars>
      </dgm:prSet>
      <dgm:spPr/>
    </dgm:pt>
    <dgm:pt modelId="{148CB8B1-6410-47E6-873F-9EAAF47E8D59}" type="pres">
      <dgm:prSet presAssocID="{163F7101-605E-4311-9B4D-F52E05AD37C2}" presName="level3hierChild" presStyleCnt="0"/>
      <dgm:spPr/>
    </dgm:pt>
    <dgm:pt modelId="{06FF1601-74FA-4F69-9978-82AB7D870F0F}" type="pres">
      <dgm:prSet presAssocID="{4E9E9396-A4BA-45B5-A9D4-66AD2594F953}" presName="conn2-1" presStyleLbl="parChTrans1D4" presStyleIdx="9" presStyleCnt="11"/>
      <dgm:spPr/>
    </dgm:pt>
    <dgm:pt modelId="{614461E4-B5C2-4EE4-BFAF-B0C0C016E7F5}" type="pres">
      <dgm:prSet presAssocID="{4E9E9396-A4BA-45B5-A9D4-66AD2594F953}" presName="connTx" presStyleLbl="parChTrans1D4" presStyleIdx="9" presStyleCnt="11"/>
      <dgm:spPr/>
    </dgm:pt>
    <dgm:pt modelId="{57ABE6ED-2C06-477B-ADD4-D902D1C4AAFF}" type="pres">
      <dgm:prSet presAssocID="{B57C7363-AC3B-48FF-A4EB-1CBB2A756252}" presName="root2" presStyleCnt="0"/>
      <dgm:spPr/>
    </dgm:pt>
    <dgm:pt modelId="{E2A6703C-1842-43B8-8739-8799C08149FF}" type="pres">
      <dgm:prSet presAssocID="{B57C7363-AC3B-48FF-A4EB-1CBB2A756252}" presName="LevelTwoTextNode" presStyleLbl="node4" presStyleIdx="9" presStyleCnt="11" custScaleX="151628">
        <dgm:presLayoutVars>
          <dgm:chPref val="3"/>
        </dgm:presLayoutVars>
      </dgm:prSet>
      <dgm:spPr/>
    </dgm:pt>
    <dgm:pt modelId="{732B8F1A-B330-431A-9B1F-93B932135844}" type="pres">
      <dgm:prSet presAssocID="{B57C7363-AC3B-48FF-A4EB-1CBB2A756252}" presName="level3hierChild" presStyleCnt="0"/>
      <dgm:spPr/>
    </dgm:pt>
    <dgm:pt modelId="{C1940460-FDCC-4E88-BF62-DCFB5FA77325}" type="pres">
      <dgm:prSet presAssocID="{8964D82D-41D6-4C9D-AF00-AE86E402CD08}" presName="conn2-1" presStyleLbl="parChTrans1D4" presStyleIdx="10" presStyleCnt="11"/>
      <dgm:spPr/>
    </dgm:pt>
    <dgm:pt modelId="{D8FF7BCA-2208-4E50-A80C-EF7CCF74A1C0}" type="pres">
      <dgm:prSet presAssocID="{8964D82D-41D6-4C9D-AF00-AE86E402CD08}" presName="connTx" presStyleLbl="parChTrans1D4" presStyleIdx="10" presStyleCnt="11"/>
      <dgm:spPr/>
    </dgm:pt>
    <dgm:pt modelId="{09E765F6-45B5-4913-BBC0-237C94E56E87}" type="pres">
      <dgm:prSet presAssocID="{4F5EE6A8-D1BC-4A14-8C2C-6EB114691023}" presName="root2" presStyleCnt="0"/>
      <dgm:spPr/>
    </dgm:pt>
    <dgm:pt modelId="{7352BB03-8AD1-4D55-8255-B7B762FAB2FA}" type="pres">
      <dgm:prSet presAssocID="{4F5EE6A8-D1BC-4A14-8C2C-6EB114691023}" presName="LevelTwoTextNode" presStyleLbl="node4" presStyleIdx="10" presStyleCnt="11" custScaleX="151313">
        <dgm:presLayoutVars>
          <dgm:chPref val="3"/>
        </dgm:presLayoutVars>
      </dgm:prSet>
      <dgm:spPr/>
    </dgm:pt>
    <dgm:pt modelId="{562A2167-4BCF-48B2-9D63-43D9F4355C22}" type="pres">
      <dgm:prSet presAssocID="{4F5EE6A8-D1BC-4A14-8C2C-6EB114691023}" presName="level3hierChild" presStyleCnt="0"/>
      <dgm:spPr/>
    </dgm:pt>
    <dgm:pt modelId="{C17CF997-7077-459E-9228-9B1C18915945}" type="pres">
      <dgm:prSet presAssocID="{05E079FE-5E0D-437C-8677-59C59A327E82}" presName="conn2-1" presStyleLbl="parChTrans1D2" presStyleIdx="3" presStyleCnt="5"/>
      <dgm:spPr/>
    </dgm:pt>
    <dgm:pt modelId="{C15BAC0C-B74F-4822-ABC3-4B957C511460}" type="pres">
      <dgm:prSet presAssocID="{05E079FE-5E0D-437C-8677-59C59A327E82}" presName="connTx" presStyleLbl="parChTrans1D2" presStyleIdx="3" presStyleCnt="5"/>
      <dgm:spPr/>
    </dgm:pt>
    <dgm:pt modelId="{DB03102F-2C5B-4500-87F6-4972DE05D670}" type="pres">
      <dgm:prSet presAssocID="{37568013-0A52-4A9C-8583-BB62C3BA7223}" presName="root2" presStyleCnt="0"/>
      <dgm:spPr/>
    </dgm:pt>
    <dgm:pt modelId="{FA5EDFDE-0225-45F1-AB2C-657B06FCA591}" type="pres">
      <dgm:prSet presAssocID="{37568013-0A52-4A9C-8583-BB62C3BA7223}" presName="LevelTwoTextNode" presStyleLbl="node2" presStyleIdx="3" presStyleCnt="5" custScaleX="151310">
        <dgm:presLayoutVars>
          <dgm:chPref val="3"/>
        </dgm:presLayoutVars>
      </dgm:prSet>
      <dgm:spPr/>
    </dgm:pt>
    <dgm:pt modelId="{4DF2AD5B-2D13-42FF-9F62-13673AE80CFD}" type="pres">
      <dgm:prSet presAssocID="{37568013-0A52-4A9C-8583-BB62C3BA7223}" presName="level3hierChild" presStyleCnt="0"/>
      <dgm:spPr/>
    </dgm:pt>
    <dgm:pt modelId="{B93B66AA-B3E9-450F-A74F-A03D3C601C59}" type="pres">
      <dgm:prSet presAssocID="{862DAE61-4462-4A9C-933D-3CC8FFCEABB1}" presName="conn2-1" presStyleLbl="parChTrans1D3" presStyleIdx="8" presStyleCnt="9"/>
      <dgm:spPr/>
    </dgm:pt>
    <dgm:pt modelId="{A861D1E8-17C4-4000-B2ED-3C7BAC8E1024}" type="pres">
      <dgm:prSet presAssocID="{862DAE61-4462-4A9C-933D-3CC8FFCEABB1}" presName="connTx" presStyleLbl="parChTrans1D3" presStyleIdx="8" presStyleCnt="9"/>
      <dgm:spPr/>
    </dgm:pt>
    <dgm:pt modelId="{366E9EA8-7215-41EE-80A1-1F7529F23460}" type="pres">
      <dgm:prSet presAssocID="{B64EB3A7-1A00-4D27-928F-6891B9C2D320}" presName="root2" presStyleCnt="0"/>
      <dgm:spPr/>
    </dgm:pt>
    <dgm:pt modelId="{2864CCEC-C2AF-4342-8755-EC6A2888E784}" type="pres">
      <dgm:prSet presAssocID="{B64EB3A7-1A00-4D27-928F-6891B9C2D320}" presName="LevelTwoTextNode" presStyleLbl="node3" presStyleIdx="8" presStyleCnt="9">
        <dgm:presLayoutVars>
          <dgm:chPref val="3"/>
        </dgm:presLayoutVars>
      </dgm:prSet>
      <dgm:spPr/>
    </dgm:pt>
    <dgm:pt modelId="{2E00F037-06E2-464E-BD72-311054720BCE}" type="pres">
      <dgm:prSet presAssocID="{B64EB3A7-1A00-4D27-928F-6891B9C2D320}" presName="level3hierChild" presStyleCnt="0"/>
      <dgm:spPr/>
    </dgm:pt>
    <dgm:pt modelId="{4E07671B-AC72-4417-B32F-1D7BD925BA0F}" type="pres">
      <dgm:prSet presAssocID="{B69AAF27-FEC8-48CB-8831-79FA7776C885}" presName="conn2-1" presStyleLbl="parChTrans1D2" presStyleIdx="4" presStyleCnt="5"/>
      <dgm:spPr/>
    </dgm:pt>
    <dgm:pt modelId="{E5F5BAFA-22FE-475F-B93F-7510104B156E}" type="pres">
      <dgm:prSet presAssocID="{B69AAF27-FEC8-48CB-8831-79FA7776C885}" presName="connTx" presStyleLbl="parChTrans1D2" presStyleIdx="4" presStyleCnt="5"/>
      <dgm:spPr/>
    </dgm:pt>
    <dgm:pt modelId="{CA1FD9DD-C946-49B7-ACEE-6D1DD83837D0}" type="pres">
      <dgm:prSet presAssocID="{2115C651-6AE0-420E-9B0B-96E1171984A2}" presName="root2" presStyleCnt="0"/>
      <dgm:spPr/>
    </dgm:pt>
    <dgm:pt modelId="{56EE1633-69EE-4626-AABE-B7143480388D}" type="pres">
      <dgm:prSet presAssocID="{2115C651-6AE0-420E-9B0B-96E1171984A2}" presName="LevelTwoTextNode" presStyleLbl="node2" presStyleIdx="4" presStyleCnt="5" custScaleX="151310">
        <dgm:presLayoutVars>
          <dgm:chPref val="3"/>
        </dgm:presLayoutVars>
      </dgm:prSet>
      <dgm:spPr/>
    </dgm:pt>
    <dgm:pt modelId="{645C6AF9-AD06-4673-8B4F-93A5AE6CA97B}" type="pres">
      <dgm:prSet presAssocID="{2115C651-6AE0-420E-9B0B-96E1171984A2}" presName="level3hierChild" presStyleCnt="0"/>
      <dgm:spPr/>
    </dgm:pt>
  </dgm:ptLst>
  <dgm:cxnLst>
    <dgm:cxn modelId="{E7E3D200-E88C-49B9-BF21-CF6AEB86E432}" type="presOf" srcId="{510B5354-D203-4373-A2CE-F1076FECDAAD}" destId="{377F66D4-EFD2-404E-97AA-8EF70E672861}" srcOrd="1" destOrd="0" presId="urn:microsoft.com/office/officeart/2008/layout/HorizontalMultiLevelHierarchy"/>
    <dgm:cxn modelId="{2E371803-8FF4-4A97-8DB6-99B18D0D71DA}" srcId="{D1452950-8171-465E-95A1-97F326EFD590}" destId="{163F7101-605E-4311-9B4D-F52E05AD37C2}" srcOrd="2" destOrd="0" parTransId="{BCF0ECA6-FBAE-460D-89DE-9ABD9EE04D99}" sibTransId="{77D7A83F-FF03-454A-9806-702B65CEA47D}"/>
    <dgm:cxn modelId="{08861304-2717-4274-8055-A3635DF7B36A}" type="presOf" srcId="{A13D985F-162B-49F2-9C3A-3C9CBB09DAC0}" destId="{A822689D-88B0-4AD2-BED0-212F3D5DA342}" srcOrd="0" destOrd="0" presId="urn:microsoft.com/office/officeart/2008/layout/HorizontalMultiLevelHierarchy"/>
    <dgm:cxn modelId="{E475EE04-8663-4416-9DB1-6C9F99325322}" srcId="{D33D46FA-8BE1-4605-BDCE-6FEA36C7F792}" destId="{49469E6B-6E74-416F-B86F-11A6418FB1EE}" srcOrd="0" destOrd="0" parTransId="{CDCD1577-B4EB-4861-B9F6-C5B261199B94}" sibTransId="{ADE0F55F-30EA-4385-9DDF-2D296DD5B4C8}"/>
    <dgm:cxn modelId="{32FE1006-71AF-43CF-977A-EC0F76C6FB4D}" type="presOf" srcId="{F26C1887-D864-42EA-A7CC-B4DC8192D227}" destId="{A7F03F23-6BAE-4B29-B030-C102A48922D5}" srcOrd="0" destOrd="0" presId="urn:microsoft.com/office/officeart/2008/layout/HorizontalMultiLevelHierarchy"/>
    <dgm:cxn modelId="{7D485308-3F68-47FA-BB89-82D1764ADC7B}" type="presOf" srcId="{4F5EE6A8-D1BC-4A14-8C2C-6EB114691023}" destId="{7352BB03-8AD1-4D55-8255-B7B762FAB2FA}" srcOrd="0" destOrd="0" presId="urn:microsoft.com/office/officeart/2008/layout/HorizontalMultiLevelHierarchy"/>
    <dgm:cxn modelId="{7806F00D-E563-4314-B832-35065C147111}" type="presOf" srcId="{133608AE-5DC3-4F6A-A707-1BABF75349AA}" destId="{118FA84D-D224-4A58-9C33-0525E3BF7180}" srcOrd="0" destOrd="0" presId="urn:microsoft.com/office/officeart/2008/layout/HorizontalMultiLevelHierarchy"/>
    <dgm:cxn modelId="{04314F10-0547-4357-8454-72B83248C3F4}" type="presOf" srcId="{05E079FE-5E0D-437C-8677-59C59A327E82}" destId="{C15BAC0C-B74F-4822-ABC3-4B957C511460}" srcOrd="1" destOrd="0" presId="urn:microsoft.com/office/officeart/2008/layout/HorizontalMultiLevelHierarchy"/>
    <dgm:cxn modelId="{F731CB12-0911-4B26-9CDB-7B5691F862E8}" srcId="{133608AE-5DC3-4F6A-A707-1BABF75349AA}" destId="{C1D05D27-64AA-4D4F-BC94-59B5717A4903}" srcOrd="1" destOrd="0" parTransId="{5553106B-A25D-4D61-9BEF-2BBC4E719F36}" sibTransId="{5A9692D6-99B4-4560-BA7F-112DD212E730}"/>
    <dgm:cxn modelId="{84E35E17-9FA0-4DD5-A827-7C3E3DF9A451}" type="presOf" srcId="{862DAE61-4462-4A9C-933D-3CC8FFCEABB1}" destId="{A861D1E8-17C4-4000-B2ED-3C7BAC8E1024}" srcOrd="1" destOrd="0" presId="urn:microsoft.com/office/officeart/2008/layout/HorizontalMultiLevelHierarchy"/>
    <dgm:cxn modelId="{371CED19-6609-4A72-8FF1-936BA569D1F7}" srcId="{163F7101-605E-4311-9B4D-F52E05AD37C2}" destId="{B57C7363-AC3B-48FF-A4EB-1CBB2A756252}" srcOrd="0" destOrd="0" parTransId="{4E9E9396-A4BA-45B5-A9D4-66AD2594F953}" sibTransId="{4AB27928-2A2D-4F30-A849-C31BFD6C3CFD}"/>
    <dgm:cxn modelId="{B4491C1C-C329-4D3E-8DAA-028651C5A31D}" type="presOf" srcId="{DA9309CE-236A-46A4-BCD5-55C58FCB49A8}" destId="{D94F5B2E-C608-44B7-B18F-43F29567448D}" srcOrd="0" destOrd="0" presId="urn:microsoft.com/office/officeart/2008/layout/HorizontalMultiLevelHierarchy"/>
    <dgm:cxn modelId="{4DCC6F1D-BC91-4F63-922E-B4AB7B1C8B3D}" type="presOf" srcId="{708F6ABF-52E6-45F8-A12C-5587E6DC9C3F}" destId="{683A4BF2-E289-400D-8A89-03D95ED7C43D}" srcOrd="0" destOrd="0" presId="urn:microsoft.com/office/officeart/2008/layout/HorizontalMultiLevelHierarchy"/>
    <dgm:cxn modelId="{49010820-4DBB-46E3-95D5-1107AE0BE927}" type="presOf" srcId="{413C2E58-5F72-4BDF-9E12-B259334C756E}" destId="{3C23DC0A-6355-4131-AD33-775886473E31}" srcOrd="1" destOrd="0" presId="urn:microsoft.com/office/officeart/2008/layout/HorizontalMultiLevelHierarchy"/>
    <dgm:cxn modelId="{54E62123-5247-4AE0-B699-06BECF28D2F6}" type="presOf" srcId="{87F9DF27-93E6-43F7-A709-449F0CB4853B}" destId="{944988F9-F87D-4715-AD60-B6B67D7FDD00}" srcOrd="0" destOrd="0" presId="urn:microsoft.com/office/officeart/2008/layout/HorizontalMultiLevelHierarchy"/>
    <dgm:cxn modelId="{6A4FA723-681B-4CC9-BB10-736CF8282EB0}" type="presOf" srcId="{BCF0ECA6-FBAE-460D-89DE-9ABD9EE04D99}" destId="{99B96105-EEF5-40DC-B2EE-46ECCE1A63C6}" srcOrd="0" destOrd="0" presId="urn:microsoft.com/office/officeart/2008/layout/HorizontalMultiLevelHierarchy"/>
    <dgm:cxn modelId="{BACC6225-D3E3-40C1-BFE7-35D768FD016A}" type="presOf" srcId="{B57C7363-AC3B-48FF-A4EB-1CBB2A756252}" destId="{E2A6703C-1842-43B8-8739-8799C08149FF}" srcOrd="0" destOrd="0" presId="urn:microsoft.com/office/officeart/2008/layout/HorizontalMultiLevelHierarchy"/>
    <dgm:cxn modelId="{3D05A629-515F-4A37-B3C4-3FCEA61D1BE8}" srcId="{F950BBC0-A9E5-4743-8FC8-00718BC80E84}" destId="{EC667C17-F4E4-4866-B92F-B30C6E2F0671}" srcOrd="0" destOrd="0" parTransId="{2C866743-C6B1-46C3-A8F2-D58BDF51C94C}" sibTransId="{E85E0DDF-B44A-4DF8-ABBE-48700B5BB91B}"/>
    <dgm:cxn modelId="{DDED612B-DCC0-402A-B72C-3446F17246C8}" type="presOf" srcId="{0AA66B56-D254-4A6A-91F3-C9351093D40B}" destId="{484B8310-D517-402C-9314-F300A50E1C9D}" srcOrd="1" destOrd="0" presId="urn:microsoft.com/office/officeart/2008/layout/HorizontalMultiLevelHierarchy"/>
    <dgm:cxn modelId="{BDE6932C-81B9-42F8-97F5-A7ABD102A442}" type="presOf" srcId="{D33D46FA-8BE1-4605-BDCE-6FEA36C7F792}" destId="{6836D014-78A5-4666-B284-B5834F4A5E64}" srcOrd="0" destOrd="0" presId="urn:microsoft.com/office/officeart/2008/layout/HorizontalMultiLevelHierarchy"/>
    <dgm:cxn modelId="{7D7CFE2E-B69F-4813-AC70-B106D77E4386}" type="presOf" srcId="{C5344132-F749-4ED9-9893-437E354FD0F7}" destId="{D848A895-4466-4DCB-98D8-BC6834180292}" srcOrd="0" destOrd="0" presId="urn:microsoft.com/office/officeart/2008/layout/HorizontalMultiLevelHierarchy"/>
    <dgm:cxn modelId="{FFC58835-C75A-4805-BB75-96D0772A4E0C}" type="presOf" srcId="{5553106B-A25D-4D61-9BEF-2BBC4E719F36}" destId="{0ADF746C-5D97-4F40-9C47-476F5FEA1AB8}" srcOrd="1" destOrd="0" presId="urn:microsoft.com/office/officeart/2008/layout/HorizontalMultiLevelHierarchy"/>
    <dgm:cxn modelId="{C1A5A93A-A7A3-4B3C-8F50-5AB849DB54C8}" type="presOf" srcId="{8964D82D-41D6-4C9D-AF00-AE86E402CD08}" destId="{C1940460-FDCC-4E88-BF62-DCFB5FA77325}" srcOrd="0" destOrd="0" presId="urn:microsoft.com/office/officeart/2008/layout/HorizontalMultiLevelHierarchy"/>
    <dgm:cxn modelId="{A9543E3C-53E6-46E1-8C0C-EDD62850FF57}" type="presOf" srcId="{EC5D1B81-027F-447D-902B-4A8CA3381FD8}" destId="{40916669-78F9-4933-B5E8-EECC7076E785}" srcOrd="1" destOrd="0" presId="urn:microsoft.com/office/officeart/2008/layout/HorizontalMultiLevelHierarchy"/>
    <dgm:cxn modelId="{538F4B5B-9684-4CC8-896A-40AB89869762}" type="presOf" srcId="{F26C1887-D864-42EA-A7CC-B4DC8192D227}" destId="{458F3324-384A-4C6B-AE60-DE165A704581}" srcOrd="1" destOrd="0" presId="urn:microsoft.com/office/officeart/2008/layout/HorizontalMultiLevelHierarchy"/>
    <dgm:cxn modelId="{01B9CF5E-41D3-425E-A392-4CC7FB87AE7D}" type="presOf" srcId="{0E13E452-6FDD-4FFF-A22D-327F829ADC3B}" destId="{A20152E1-3EA8-4F4E-BB5E-C060D1A4AE6C}" srcOrd="0" destOrd="0" presId="urn:microsoft.com/office/officeart/2008/layout/HorizontalMultiLevelHierarchy"/>
    <dgm:cxn modelId="{C7777261-3C2A-4905-A54E-0D365347DC8A}" srcId="{D1452950-8171-465E-95A1-97F326EFD590}" destId="{D33D46FA-8BE1-4605-BDCE-6FEA36C7F792}" srcOrd="1" destOrd="0" parTransId="{F26C1887-D864-42EA-A7CC-B4DC8192D227}" sibTransId="{5E434026-C56C-4BDA-9888-21B3D0EB63DB}"/>
    <dgm:cxn modelId="{8EDAA661-6C90-4833-A92E-6EA4F4BC1B20}" srcId="{37568013-0A52-4A9C-8583-BB62C3BA7223}" destId="{B64EB3A7-1A00-4D27-928F-6891B9C2D320}" srcOrd="0" destOrd="0" parTransId="{862DAE61-4462-4A9C-933D-3CC8FFCEABB1}" sibTransId="{359AED37-B4A5-493B-8EC3-79D17DB99EA6}"/>
    <dgm:cxn modelId="{CFA96643-C324-4D13-9C9E-09DDD3CDE70B}" type="presOf" srcId="{2C866743-C6B1-46C3-A8F2-D58BDF51C94C}" destId="{E7858993-4789-4C44-BE92-E6FE25E46E89}" srcOrd="0" destOrd="0" presId="urn:microsoft.com/office/officeart/2008/layout/HorizontalMultiLevelHierarchy"/>
    <dgm:cxn modelId="{375F6865-AB0E-426E-A377-9C27E60A6100}" srcId="{A0F6959A-82F1-4A11-8809-F71D55082206}" destId="{C5344132-F749-4ED9-9893-437E354FD0F7}" srcOrd="0" destOrd="0" parTransId="{045568D8-C4FE-47C3-B5B8-DB827C523D64}" sibTransId="{4EE6134A-F11E-498E-B3C0-2462EBD71AB8}"/>
    <dgm:cxn modelId="{61537165-9160-45BD-BCC8-F17A68ED856F}" srcId="{C5344132-F749-4ED9-9893-437E354FD0F7}" destId="{2115C651-6AE0-420E-9B0B-96E1171984A2}" srcOrd="4" destOrd="0" parTransId="{B69AAF27-FEC8-48CB-8831-79FA7776C885}" sibTransId="{27D52000-AEAD-45AC-8D69-6FB5E034B5FB}"/>
    <dgm:cxn modelId="{0B72C865-D70E-4F0E-BC97-194EC923C472}" srcId="{C5344132-F749-4ED9-9893-437E354FD0F7}" destId="{133608AE-5DC3-4F6A-A707-1BABF75349AA}" srcOrd="0" destOrd="0" parTransId="{432C538E-29DD-493E-805D-836652FF3CE1}" sibTransId="{43FD56F4-2468-4AB5-AC36-C232C1F66C71}"/>
    <dgm:cxn modelId="{EC3B7C46-449F-45C4-92B9-F68A481FF36B}" type="presOf" srcId="{6BF9745F-73BB-4434-BF2A-837395C732DB}" destId="{A4A02D88-6992-4A42-90A2-2C1C31D253E7}" srcOrd="1" destOrd="0" presId="urn:microsoft.com/office/officeart/2008/layout/HorizontalMultiLevelHierarchy"/>
    <dgm:cxn modelId="{59E3EB66-B522-435D-95FA-682A9A742CD3}" type="presOf" srcId="{163F7101-605E-4311-9B4D-F52E05AD37C2}" destId="{B2E8E812-B51D-44AE-BE63-56698B774F49}" srcOrd="0" destOrd="0" presId="urn:microsoft.com/office/officeart/2008/layout/HorizontalMultiLevelHierarchy"/>
    <dgm:cxn modelId="{53371668-3BF0-4F68-9BA1-1AA25A1CA4AC}" type="presOf" srcId="{20DDC5AC-4AE5-4490-9759-2AD0D7323F75}" destId="{4E7EDC46-3A2F-42B0-B233-D9C9CAD63BCC}" srcOrd="1" destOrd="0" presId="urn:microsoft.com/office/officeart/2008/layout/HorizontalMultiLevelHierarchy"/>
    <dgm:cxn modelId="{B30B306B-F04C-489E-87EA-6DD8E24BD24B}" type="presOf" srcId="{2115C651-6AE0-420E-9B0B-96E1171984A2}" destId="{56EE1633-69EE-4626-AABE-B7143480388D}" srcOrd="0" destOrd="0" presId="urn:microsoft.com/office/officeart/2008/layout/HorizontalMultiLevelHierarchy"/>
    <dgm:cxn modelId="{0D58226C-3427-4005-96A7-8C2ABE174279}" srcId="{C1D05D27-64AA-4D4F-BC94-59B5717A4903}" destId="{BFC7876C-FB0F-40FB-9A45-37BEE36B2758}" srcOrd="0" destOrd="0" parTransId="{510B5354-D203-4373-A2CE-F1076FECDAAD}" sibTransId="{4C54C02D-7C6A-42C2-AD41-3AF2E8F21AE2}"/>
    <dgm:cxn modelId="{C98C046E-DCE2-40E5-8C9E-DABB92F7B4CD}" type="presOf" srcId="{B69AAF27-FEC8-48CB-8831-79FA7776C885}" destId="{4E07671B-AC72-4417-B32F-1D7BD925BA0F}" srcOrd="0" destOrd="0" presId="urn:microsoft.com/office/officeart/2008/layout/HorizontalMultiLevelHierarchy"/>
    <dgm:cxn modelId="{3F807B4F-E9EC-4457-843C-78AC49BA3EAC}" type="presOf" srcId="{A13D985F-162B-49F2-9C3A-3C9CBB09DAC0}" destId="{E5AEE632-186A-49DB-B6D5-732619E09B36}" srcOrd="1" destOrd="0" presId="urn:microsoft.com/office/officeart/2008/layout/HorizontalMultiLevelHierarchy"/>
    <dgm:cxn modelId="{2163D270-44EC-44F1-9496-1A78A2FEB8F8}" srcId="{BF35CF1A-CFDD-45F5-B0E1-F793B958F74D}" destId="{7F6899E3-A204-45FA-A317-0D147EBB612D}" srcOrd="0" destOrd="0" parTransId="{0F82725F-0363-4295-AFBD-578C6D71D4F0}" sibTransId="{1BA8214E-F81A-436C-AEB0-EB4B0264324B}"/>
    <dgm:cxn modelId="{0215FF70-CF8B-48A3-A00C-0D4F563D08C2}" type="presOf" srcId="{B64EB3A7-1A00-4D27-928F-6891B9C2D320}" destId="{2864CCEC-C2AF-4342-8755-EC6A2888E784}" srcOrd="0" destOrd="0" presId="urn:microsoft.com/office/officeart/2008/layout/HorizontalMultiLevelHierarchy"/>
    <dgm:cxn modelId="{69B88E71-54D8-42A0-807E-13090D222728}" type="presOf" srcId="{8964D82D-41D6-4C9D-AF00-AE86E402CD08}" destId="{D8FF7BCA-2208-4E50-A80C-EF7CCF74A1C0}" srcOrd="1" destOrd="0" presId="urn:microsoft.com/office/officeart/2008/layout/HorizontalMultiLevelHierarchy"/>
    <dgm:cxn modelId="{A5B19A72-71ED-4D19-9D5E-BE0BB9A7150E}" srcId="{C5344132-F749-4ED9-9893-437E354FD0F7}" destId="{F950BBC0-A9E5-4743-8FC8-00718BC80E84}" srcOrd="1" destOrd="0" parTransId="{EC5D1B81-027F-447D-902B-4A8CA3381FD8}" sibTransId="{EDA09554-5035-4408-8500-559DB98ECF87}"/>
    <dgm:cxn modelId="{1F59B052-E500-4550-9241-D57108EBFB6A}" type="presOf" srcId="{6DB8A506-A1F9-403B-9813-A8A7CF2889AD}" destId="{EC6528E8-6C67-49F1-BEE2-A1BB76A9A2C8}" srcOrd="0" destOrd="0" presId="urn:microsoft.com/office/officeart/2008/layout/HorizontalMultiLevelHierarchy"/>
    <dgm:cxn modelId="{C40ADA73-DED1-4BF3-9DB9-0A6D81B26CA4}" type="presOf" srcId="{7F6899E3-A204-45FA-A317-0D147EBB612D}" destId="{D1CE50C5-51CB-49D5-986F-18C79B87CDC1}" srcOrd="0" destOrd="0" presId="urn:microsoft.com/office/officeart/2008/layout/HorizontalMultiLevelHierarchy"/>
    <dgm:cxn modelId="{A36FFF53-F750-42C2-83AE-0B6A89F5BF19}" srcId="{62CAA06B-577E-41AA-8AE5-C7C1DA792773}" destId="{C5F970B4-5EB5-4634-956A-D4BD522977DB}" srcOrd="0" destOrd="0" parTransId="{20DDC5AC-4AE5-4490-9759-2AD0D7323F75}" sibTransId="{FD731A31-226F-4E7D-B4A9-B1A3DEABCAFE}"/>
    <dgm:cxn modelId="{98919774-B5DA-43FA-96F4-85B99AEB6F4F}" srcId="{C5344132-F749-4ED9-9893-437E354FD0F7}" destId="{D1452950-8171-465E-95A1-97F326EFD590}" srcOrd="2" destOrd="0" parTransId="{0AA66B56-D254-4A6A-91F3-C9351093D40B}" sibTransId="{BEF3235E-AA43-419E-90B4-0A29CCFE263F}"/>
    <dgm:cxn modelId="{E29B0657-9F73-4E51-A5D6-A9969E45917E}" type="presOf" srcId="{40602C8C-156A-4951-B153-407B813F6527}" destId="{CE0F5AAB-4034-487A-9431-D13F984401A1}" srcOrd="1" destOrd="0" presId="urn:microsoft.com/office/officeart/2008/layout/HorizontalMultiLevelHierarchy"/>
    <dgm:cxn modelId="{C7571577-DA1A-4255-BFF2-E495F6C17C67}" type="presOf" srcId="{9EAA13BC-1D53-4A6B-B738-18F9D12C0DED}" destId="{FC36E818-6672-4F46-904A-89D8D0386209}" srcOrd="1" destOrd="0" presId="urn:microsoft.com/office/officeart/2008/layout/HorizontalMultiLevelHierarchy"/>
    <dgm:cxn modelId="{FD22A678-8F57-4807-A2D2-74C4064E3E50}" type="presOf" srcId="{0AA66B56-D254-4A6A-91F3-C9351093D40B}" destId="{7FE94B9B-2BA8-40F8-B8ED-94BA1568215A}" srcOrd="0" destOrd="0" presId="urn:microsoft.com/office/officeart/2008/layout/HorizontalMultiLevelHierarchy"/>
    <dgm:cxn modelId="{31619979-723C-45C0-A6D0-AFEE58575609}" srcId="{708F6ABF-52E6-45F8-A12C-5587E6DC9C3F}" destId="{6DB8A506-A1F9-403B-9813-A8A7CF2889AD}" srcOrd="0" destOrd="0" parTransId="{0ADB1AC0-0467-42FF-B24C-F5AEA6F8BBE0}" sibTransId="{627CCE4E-01E7-4968-9434-8271301FCC6C}"/>
    <dgm:cxn modelId="{7525B17B-8532-4E5A-9C1F-5AFDEEB16BE7}" type="presOf" srcId="{9C85A60E-AAE2-40CE-B9FE-E19614A18732}" destId="{9689172B-AC8E-46F4-B7AE-AA3BA566FD2F}" srcOrd="0" destOrd="0" presId="urn:microsoft.com/office/officeart/2008/layout/HorizontalMultiLevelHierarchy"/>
    <dgm:cxn modelId="{DBBB157C-FBA4-4E7E-A880-049D09499204}" type="presOf" srcId="{EC667C17-F4E4-4866-B92F-B30C6E2F0671}" destId="{84906DE3-1D7A-45EC-A765-68058796B76A}" srcOrd="0" destOrd="0" presId="urn:microsoft.com/office/officeart/2008/layout/HorizontalMultiLevelHierarchy"/>
    <dgm:cxn modelId="{E7674883-75FF-4BC9-85BD-D7DDC3F89581}" srcId="{C5344132-F749-4ED9-9893-437E354FD0F7}" destId="{37568013-0A52-4A9C-8583-BB62C3BA7223}" srcOrd="3" destOrd="0" parTransId="{05E079FE-5E0D-437C-8677-59C59A327E82}" sibTransId="{C588651E-0465-46B3-B62D-002B0531D3C0}"/>
    <dgm:cxn modelId="{341D8783-8AA3-4905-9DFD-53396B5FC4C4}" type="presOf" srcId="{4E9E9396-A4BA-45B5-A9D4-66AD2594F953}" destId="{06FF1601-74FA-4F69-9978-82AB7D870F0F}" srcOrd="0" destOrd="0" presId="urn:microsoft.com/office/officeart/2008/layout/HorizontalMultiLevelHierarchy"/>
    <dgm:cxn modelId="{41A33F89-CE03-4C5A-B699-611962BE4F9E}" type="presOf" srcId="{35798206-2C55-497D-AF95-36391485EC51}" destId="{CE1F3237-DBBA-41BD-8ACA-1964B64C02B9}" srcOrd="1" destOrd="0" presId="urn:microsoft.com/office/officeart/2008/layout/HorizontalMultiLevelHierarchy"/>
    <dgm:cxn modelId="{7C30A88A-3061-4A8F-AFCA-700FFA1DD1E9}" type="presOf" srcId="{65543E3E-CD52-4349-949A-940B13DB65ED}" destId="{299ACBD5-D760-4567-B5BF-21F5BDBA3757}" srcOrd="0" destOrd="0" presId="urn:microsoft.com/office/officeart/2008/layout/HorizontalMultiLevelHierarchy"/>
    <dgm:cxn modelId="{3C8D988C-8523-4ED0-B3AD-FD47D6BD7FFD}" type="presOf" srcId="{49469E6B-6E74-416F-B86F-11A6418FB1EE}" destId="{13B46C4F-D379-49D7-8933-04F856B3FBBF}" srcOrd="0" destOrd="0" presId="urn:microsoft.com/office/officeart/2008/layout/HorizontalMultiLevelHierarchy"/>
    <dgm:cxn modelId="{C8A7E598-9949-463D-A3BB-B50B42F74A7D}" type="presOf" srcId="{CDCD1577-B4EB-4861-B9F6-C5B261199B94}" destId="{936BA019-F47C-491A-A1E6-E9DF3D0B2F2D}" srcOrd="0" destOrd="0" presId="urn:microsoft.com/office/officeart/2008/layout/HorizontalMultiLevelHierarchy"/>
    <dgm:cxn modelId="{644E529A-8695-4ED8-88F0-A546F327AE7C}" type="presOf" srcId="{432C538E-29DD-493E-805D-836652FF3CE1}" destId="{86E2BD41-BE74-41FD-96F0-D22071DC45EB}" srcOrd="0" destOrd="0" presId="urn:microsoft.com/office/officeart/2008/layout/HorizontalMultiLevelHierarchy"/>
    <dgm:cxn modelId="{E18FD49C-A58A-4EC9-8F15-D78706581BD7}" srcId="{88F75377-2B99-4057-9119-D7BA2A81401E}" destId="{87F9DF27-93E6-43F7-A709-449F0CB4853B}" srcOrd="0" destOrd="0" parTransId="{0E13E452-6FDD-4FFF-A22D-327F829ADC3B}" sibTransId="{550D8373-F003-4E31-8539-69E7FB0EAD5C}"/>
    <dgm:cxn modelId="{BF88599D-E2F5-41E7-BEC4-4E03E79CB7C1}" type="presOf" srcId="{0F82725F-0363-4295-AFBD-578C6D71D4F0}" destId="{4EBA9EC4-69B4-4C31-A171-FB0177968DE8}" srcOrd="1" destOrd="0" presId="urn:microsoft.com/office/officeart/2008/layout/HorizontalMultiLevelHierarchy"/>
    <dgm:cxn modelId="{36E5E9A4-BB9B-4358-BB62-FE22B4D99DB7}" type="presOf" srcId="{40602C8C-156A-4951-B153-407B813F6527}" destId="{E7DA4242-E1BA-4067-8570-13DDFFBDC2EA}" srcOrd="0" destOrd="0" presId="urn:microsoft.com/office/officeart/2008/layout/HorizontalMultiLevelHierarchy"/>
    <dgm:cxn modelId="{BE4487AC-5BEB-45F2-A452-093612566630}" type="presOf" srcId="{35798206-2C55-497D-AF95-36391485EC51}" destId="{A1DB0A0A-DFB3-43A2-ACF8-400FD4F94610}" srcOrd="0" destOrd="0" presId="urn:microsoft.com/office/officeart/2008/layout/HorizontalMultiLevelHierarchy"/>
    <dgm:cxn modelId="{AAADF7AD-8C04-4CA6-8D0A-71ADCFD0CCC1}" type="presOf" srcId="{20DDC5AC-4AE5-4490-9759-2AD0D7323F75}" destId="{99D9C0DD-0B26-43DC-954A-6C273889E0E7}" srcOrd="0" destOrd="0" presId="urn:microsoft.com/office/officeart/2008/layout/HorizontalMultiLevelHierarchy"/>
    <dgm:cxn modelId="{893CFCB0-7FEE-4778-8BC5-DE0C75CF7387}" type="presOf" srcId="{2C866743-C6B1-46C3-A8F2-D58BDF51C94C}" destId="{59DA9521-1A73-441C-868A-4F98ACC7E8BF}" srcOrd="1" destOrd="0" presId="urn:microsoft.com/office/officeart/2008/layout/HorizontalMultiLevelHierarchy"/>
    <dgm:cxn modelId="{CA2443B3-1B78-411D-821A-F6034AE0B48D}" type="presOf" srcId="{37568013-0A52-4A9C-8583-BB62C3BA7223}" destId="{FA5EDFDE-0225-45F1-AB2C-657B06FCA591}" srcOrd="0" destOrd="0" presId="urn:microsoft.com/office/officeart/2008/layout/HorizontalMultiLevelHierarchy"/>
    <dgm:cxn modelId="{AEE27DB7-14C6-479D-8F2E-F1EE1EBA4C80}" srcId="{133608AE-5DC3-4F6A-A707-1BABF75349AA}" destId="{62CAA06B-577E-41AA-8AE5-C7C1DA792773}" srcOrd="0" destOrd="0" parTransId="{A13D985F-162B-49F2-9C3A-3C9CBB09DAC0}" sibTransId="{361DCA2C-9CFB-4071-9C1F-26FB2A3B2EB7}"/>
    <dgm:cxn modelId="{8DD01EBA-E37F-4CEC-B211-EF34837CE14B}" type="presOf" srcId="{510B5354-D203-4373-A2CE-F1076FECDAAD}" destId="{B48F3F2D-2572-4D35-99FA-286ABFB12009}" srcOrd="0" destOrd="0" presId="urn:microsoft.com/office/officeart/2008/layout/HorizontalMultiLevelHierarchy"/>
    <dgm:cxn modelId="{946736BB-0107-4A38-838A-20B23AF5CD29}" type="presOf" srcId="{0ADB1AC0-0467-42FF-B24C-F5AEA6F8BBE0}" destId="{30CC232D-2749-4711-A5B4-08EB5FE244D0}" srcOrd="0" destOrd="0" presId="urn:microsoft.com/office/officeart/2008/layout/HorizontalMultiLevelHierarchy"/>
    <dgm:cxn modelId="{395DEDBB-E092-4BBD-836E-3638DB9A95C3}" type="presOf" srcId="{0ADB1AC0-0467-42FF-B24C-F5AEA6F8BBE0}" destId="{4A97B149-EFAF-46FA-AB7E-E636A7D5A784}" srcOrd="1" destOrd="0" presId="urn:microsoft.com/office/officeart/2008/layout/HorizontalMultiLevelHierarchy"/>
    <dgm:cxn modelId="{4A1E23C0-5ACA-47C7-B65D-AFD22392AB5E}" type="presOf" srcId="{B69AAF27-FEC8-48CB-8831-79FA7776C885}" destId="{E5F5BAFA-22FE-475F-B93F-7510104B156E}" srcOrd="1" destOrd="0" presId="urn:microsoft.com/office/officeart/2008/layout/HorizontalMultiLevelHierarchy"/>
    <dgm:cxn modelId="{E37D0AC3-901B-4102-80F0-2B5B2B80CD5D}" type="presOf" srcId="{FAF70843-D456-4265-AFAF-26EBC2ADDF9D}" destId="{595B7EA0-E047-47D5-887D-F971C9E23BFB}" srcOrd="0" destOrd="0" presId="urn:microsoft.com/office/officeart/2008/layout/HorizontalMultiLevelHierarchy"/>
    <dgm:cxn modelId="{A68A81C6-D9B5-429B-BC15-CB3F934954C2}" srcId="{F950BBC0-A9E5-4743-8FC8-00718BC80E84}" destId="{BF35CF1A-CFDD-45F5-B0E1-F793B958F74D}" srcOrd="1" destOrd="0" parTransId="{40602C8C-156A-4951-B153-407B813F6527}" sibTransId="{A22DCCA0-FC30-422D-93BA-1FDFEE9DF637}"/>
    <dgm:cxn modelId="{E77F12C8-4A39-4593-922C-725E56C03FDC}" type="presOf" srcId="{A0F6959A-82F1-4A11-8809-F71D55082206}" destId="{7F2A1BA7-64D8-4350-9568-9C7F55891B67}" srcOrd="0" destOrd="0" presId="urn:microsoft.com/office/officeart/2008/layout/HorizontalMultiLevelHierarchy"/>
    <dgm:cxn modelId="{0A9C49C8-4D55-4967-9FA6-93FED1ED007E}" srcId="{F950BBC0-A9E5-4743-8FC8-00718BC80E84}" destId="{FAF70843-D456-4265-AFAF-26EBC2ADDF9D}" srcOrd="2" destOrd="0" parTransId="{6BF9745F-73BB-4434-BF2A-837395C732DB}" sibTransId="{06CB14A7-8047-451D-82DA-57063743002B}"/>
    <dgm:cxn modelId="{11C972C8-363A-4146-A758-83EE71AE2212}" type="presOf" srcId="{88F75377-2B99-4057-9119-D7BA2A81401E}" destId="{1B3AA571-2FA2-4E51-870D-7748BF949435}" srcOrd="0" destOrd="0" presId="urn:microsoft.com/office/officeart/2008/layout/HorizontalMultiLevelHierarchy"/>
    <dgm:cxn modelId="{72DC99C9-867F-45C1-91A7-05E1B9D7ED07}" srcId="{708F6ABF-52E6-45F8-A12C-5587E6DC9C3F}" destId="{9C85A60E-AAE2-40CE-B9FE-E19614A18732}" srcOrd="1" destOrd="0" parTransId="{9EAA13BC-1D53-4A6B-B738-18F9D12C0DED}" sibTransId="{C10449A2-FC22-4F63-8B8D-F972C55EB329}"/>
    <dgm:cxn modelId="{6CF1E3CA-BDC1-4845-B9E2-326BC1A46FA3}" type="presOf" srcId="{BCF0ECA6-FBAE-460D-89DE-9ABD9EE04D99}" destId="{83471660-4850-4014-81B6-56A7F6534061}" srcOrd="1" destOrd="0" presId="urn:microsoft.com/office/officeart/2008/layout/HorizontalMultiLevelHierarchy"/>
    <dgm:cxn modelId="{BC97A5CB-75E8-43F6-8DEC-19A0737A6958}" type="presOf" srcId="{0F82725F-0363-4295-AFBD-578C6D71D4F0}" destId="{8E7674E7-45E5-4C4B-8D9D-7ECE78A5EF08}" srcOrd="0" destOrd="0" presId="urn:microsoft.com/office/officeart/2008/layout/HorizontalMultiLevelHierarchy"/>
    <dgm:cxn modelId="{2CF8AACB-1FD4-45F6-AE48-0378102A6E7D}" type="presOf" srcId="{0E13E452-6FDD-4FFF-A22D-327F829ADC3B}" destId="{57729FC2-390C-4CB8-8CA0-790D9C91FAF2}" srcOrd="1" destOrd="0" presId="urn:microsoft.com/office/officeart/2008/layout/HorizontalMultiLevelHierarchy"/>
    <dgm:cxn modelId="{3B9A68CE-A8FB-4D26-9971-E779DD38C4D7}" type="presOf" srcId="{6BF9745F-73BB-4434-BF2A-837395C732DB}" destId="{DEA01564-A6D3-46CB-BF71-346B54A8EAB0}" srcOrd="0" destOrd="0" presId="urn:microsoft.com/office/officeart/2008/layout/HorizontalMultiLevelHierarchy"/>
    <dgm:cxn modelId="{F6421ACF-6701-4C1F-A4AA-09DAE4F155DD}" srcId="{163F7101-605E-4311-9B4D-F52E05AD37C2}" destId="{4F5EE6A8-D1BC-4A14-8C2C-6EB114691023}" srcOrd="1" destOrd="0" parTransId="{8964D82D-41D6-4C9D-AF00-AE86E402CD08}" sibTransId="{7B16EA87-E6E1-4D2F-AF4C-DAF9F7905B8C}"/>
    <dgm:cxn modelId="{983D36D0-2617-4B76-A244-606108FD2091}" type="presOf" srcId="{EC5D1B81-027F-447D-902B-4A8CA3381FD8}" destId="{F3A8F971-831B-48AC-8971-ED4FEABF6D71}" srcOrd="0" destOrd="0" presId="urn:microsoft.com/office/officeart/2008/layout/HorizontalMultiLevelHierarchy"/>
    <dgm:cxn modelId="{0BD149D1-FF52-4689-9EDD-DEDBDAA69C19}" type="presOf" srcId="{9EAA13BC-1D53-4A6B-B738-18F9D12C0DED}" destId="{FAC8AB9A-34A6-4493-82C7-55961C3DB017}" srcOrd="0" destOrd="0" presId="urn:microsoft.com/office/officeart/2008/layout/HorizontalMultiLevelHierarchy"/>
    <dgm:cxn modelId="{E69D2DD6-B4DC-411B-BD1D-43D63E330B2B}" type="presOf" srcId="{D1452950-8171-465E-95A1-97F326EFD590}" destId="{3E10FD48-3DED-4086-B72C-8E3FADCBBF34}" srcOrd="0" destOrd="0" presId="urn:microsoft.com/office/officeart/2008/layout/HorizontalMultiLevelHierarchy"/>
    <dgm:cxn modelId="{69247BD7-9F58-4E17-A7C0-B8BE0357191C}" type="presOf" srcId="{5553106B-A25D-4D61-9BEF-2BBC4E719F36}" destId="{352F33C3-882B-42C3-8C2F-98F50C58D11F}" srcOrd="0" destOrd="0" presId="urn:microsoft.com/office/officeart/2008/layout/HorizontalMultiLevelHierarchy"/>
    <dgm:cxn modelId="{C6209CD8-06C7-40BD-98E1-4F4B888A7ACE}" type="presOf" srcId="{413C2E58-5F72-4BDF-9E12-B259334C756E}" destId="{A39FCAD5-0700-4DFE-98E9-3E4FEE6A9EE4}" srcOrd="0" destOrd="0" presId="urn:microsoft.com/office/officeart/2008/layout/HorizontalMultiLevelHierarchy"/>
    <dgm:cxn modelId="{382F12DE-1DF0-4E93-89BF-1A64FCE6DB78}" srcId="{D1452950-8171-465E-95A1-97F326EFD590}" destId="{88F75377-2B99-4057-9119-D7BA2A81401E}" srcOrd="0" destOrd="0" parTransId="{65543E3E-CD52-4349-949A-940B13DB65ED}" sibTransId="{C427A777-881A-42C5-8904-8F64A449CC06}"/>
    <dgm:cxn modelId="{264A31DF-84EC-4FF1-8C0C-27F1F20C6459}" type="presOf" srcId="{4E9E9396-A4BA-45B5-A9D4-66AD2594F953}" destId="{614461E4-B5C2-4EE4-BFAF-B0C0C016E7F5}" srcOrd="1" destOrd="0" presId="urn:microsoft.com/office/officeart/2008/layout/HorizontalMultiLevelHierarchy"/>
    <dgm:cxn modelId="{73A501E0-725F-46D3-A49F-A9FDDEB6DFAB}" type="presOf" srcId="{BFC7876C-FB0F-40FB-9A45-37BEE36B2758}" destId="{C5A941EE-3CFD-41A7-855C-76E824279068}" srcOrd="0" destOrd="0" presId="urn:microsoft.com/office/officeart/2008/layout/HorizontalMultiLevelHierarchy"/>
    <dgm:cxn modelId="{6408A8E0-BCD9-4BF9-B0F9-5DF5183AF994}" type="presOf" srcId="{CDCD1577-B4EB-4861-B9F6-C5B261199B94}" destId="{6ABC229C-536E-4015-95E5-C825B6C4BB0B}" srcOrd="1" destOrd="0" presId="urn:microsoft.com/office/officeart/2008/layout/HorizontalMultiLevelHierarchy"/>
    <dgm:cxn modelId="{4F176DE3-0D87-4309-A180-815803720377}" type="presOf" srcId="{432C538E-29DD-493E-805D-836652FF3CE1}" destId="{65DE8D7F-00BE-4E8C-B61B-EC5C832C731F}" srcOrd="1" destOrd="0" presId="urn:microsoft.com/office/officeart/2008/layout/HorizontalMultiLevelHierarchy"/>
    <dgm:cxn modelId="{680B20E6-6FBB-4849-963C-598A4DB5F18A}" type="presOf" srcId="{862DAE61-4462-4A9C-933D-3CC8FFCEABB1}" destId="{B93B66AA-B3E9-450F-A74F-A03D3C601C59}" srcOrd="0" destOrd="0" presId="urn:microsoft.com/office/officeart/2008/layout/HorizontalMultiLevelHierarchy"/>
    <dgm:cxn modelId="{62C728E9-CB1A-4A71-B237-349E5E2EA059}" srcId="{EC667C17-F4E4-4866-B92F-B30C6E2F0671}" destId="{708F6ABF-52E6-45F8-A12C-5587E6DC9C3F}" srcOrd="0" destOrd="0" parTransId="{413C2E58-5F72-4BDF-9E12-B259334C756E}" sibTransId="{BBAA507D-5A42-4879-B8EE-D6DC03E8AE0D}"/>
    <dgm:cxn modelId="{11DD24EB-BC9A-41A5-B558-6BE1D7D327F2}" type="presOf" srcId="{65543E3E-CD52-4349-949A-940B13DB65ED}" destId="{1FEEFCD1-021D-422C-BBB2-52F0B738D590}" srcOrd="1" destOrd="0" presId="urn:microsoft.com/office/officeart/2008/layout/HorizontalMultiLevelHierarchy"/>
    <dgm:cxn modelId="{050138EB-1656-4932-8079-EE44FEDBEA6E}" srcId="{EC667C17-F4E4-4866-B92F-B30C6E2F0671}" destId="{DA9309CE-236A-46A4-BCD5-55C58FCB49A8}" srcOrd="1" destOrd="0" parTransId="{35798206-2C55-497D-AF95-36391485EC51}" sibTransId="{299190FB-98F4-4EED-87E7-4304670FA1B4}"/>
    <dgm:cxn modelId="{699066ED-6584-483F-9DB5-22CE11A68CEF}" type="presOf" srcId="{C5F970B4-5EB5-4634-956A-D4BD522977DB}" destId="{5D67341C-2EFD-4C5F-B120-A7CECF9B7BAA}" srcOrd="0" destOrd="0" presId="urn:microsoft.com/office/officeart/2008/layout/HorizontalMultiLevelHierarchy"/>
    <dgm:cxn modelId="{6668C0F4-5BD8-47EC-A335-8B72F1934E42}" type="presOf" srcId="{F950BBC0-A9E5-4743-8FC8-00718BC80E84}" destId="{D2C2C4BA-2545-47C8-A9D1-3E8CF9896D01}" srcOrd="0" destOrd="0" presId="urn:microsoft.com/office/officeart/2008/layout/HorizontalMultiLevelHierarchy"/>
    <dgm:cxn modelId="{5B222DF5-F7E9-4B67-8570-65B5BF297E28}" type="presOf" srcId="{C1D05D27-64AA-4D4F-BC94-59B5717A4903}" destId="{9B16623D-ECB4-492F-A3D5-0DF95106FDAC}" srcOrd="0" destOrd="0" presId="urn:microsoft.com/office/officeart/2008/layout/HorizontalMultiLevelHierarchy"/>
    <dgm:cxn modelId="{0C9392F6-43D7-467B-A7B7-89D051701259}" type="presOf" srcId="{BF35CF1A-CFDD-45F5-B0E1-F793B958F74D}" destId="{A54C9438-3F03-4CED-97CF-94F1FE840445}" srcOrd="0" destOrd="0" presId="urn:microsoft.com/office/officeart/2008/layout/HorizontalMultiLevelHierarchy"/>
    <dgm:cxn modelId="{0A1DCFF6-046F-431A-AD68-587F7CB9C1EC}" type="presOf" srcId="{05E079FE-5E0D-437C-8677-59C59A327E82}" destId="{C17CF997-7077-459E-9228-9B1C18915945}" srcOrd="0" destOrd="0" presId="urn:microsoft.com/office/officeart/2008/layout/HorizontalMultiLevelHierarchy"/>
    <dgm:cxn modelId="{82EEC2FD-50E1-4014-8062-10590843CA75}" type="presOf" srcId="{62CAA06B-577E-41AA-8AE5-C7C1DA792773}" destId="{A6BB2D6D-347B-4FD1-BD80-DB01D5F33BD2}" srcOrd="0" destOrd="0" presId="urn:microsoft.com/office/officeart/2008/layout/HorizontalMultiLevelHierarchy"/>
    <dgm:cxn modelId="{967C83A4-6F57-41BF-8D4C-4E5F686EE3F2}" type="presParOf" srcId="{7F2A1BA7-64D8-4350-9568-9C7F55891B67}" destId="{391BCA36-474C-4536-AD12-ECC8D4277C0D}" srcOrd="0" destOrd="0" presId="urn:microsoft.com/office/officeart/2008/layout/HorizontalMultiLevelHierarchy"/>
    <dgm:cxn modelId="{2404764E-31C6-4815-8189-0827B122CEF9}" type="presParOf" srcId="{391BCA36-474C-4536-AD12-ECC8D4277C0D}" destId="{D848A895-4466-4DCB-98D8-BC6834180292}" srcOrd="0" destOrd="0" presId="urn:microsoft.com/office/officeart/2008/layout/HorizontalMultiLevelHierarchy"/>
    <dgm:cxn modelId="{2C682E70-CE37-499A-9E95-B53CCD596E20}" type="presParOf" srcId="{391BCA36-474C-4536-AD12-ECC8D4277C0D}" destId="{08583BB8-E40C-4924-978E-F46873120C07}" srcOrd="1" destOrd="0" presId="urn:microsoft.com/office/officeart/2008/layout/HorizontalMultiLevelHierarchy"/>
    <dgm:cxn modelId="{91494BA8-81AD-47B3-9E35-AA96A6572AE0}" type="presParOf" srcId="{08583BB8-E40C-4924-978E-F46873120C07}" destId="{86E2BD41-BE74-41FD-96F0-D22071DC45EB}" srcOrd="0" destOrd="0" presId="urn:microsoft.com/office/officeart/2008/layout/HorizontalMultiLevelHierarchy"/>
    <dgm:cxn modelId="{D7B18EA8-6244-4C97-A334-6A174A4464D5}" type="presParOf" srcId="{86E2BD41-BE74-41FD-96F0-D22071DC45EB}" destId="{65DE8D7F-00BE-4E8C-B61B-EC5C832C731F}" srcOrd="0" destOrd="0" presId="urn:microsoft.com/office/officeart/2008/layout/HorizontalMultiLevelHierarchy"/>
    <dgm:cxn modelId="{E373315E-9FCD-411D-89C5-D7DB74E1BE7F}" type="presParOf" srcId="{08583BB8-E40C-4924-978E-F46873120C07}" destId="{441DF1F3-A3F7-4992-A06D-5E4E7D2D08CC}" srcOrd="1" destOrd="0" presId="urn:microsoft.com/office/officeart/2008/layout/HorizontalMultiLevelHierarchy"/>
    <dgm:cxn modelId="{B5AE2713-B013-4FDC-8EB9-1B260F8638E9}" type="presParOf" srcId="{441DF1F3-A3F7-4992-A06D-5E4E7D2D08CC}" destId="{118FA84D-D224-4A58-9C33-0525E3BF7180}" srcOrd="0" destOrd="0" presId="urn:microsoft.com/office/officeart/2008/layout/HorizontalMultiLevelHierarchy"/>
    <dgm:cxn modelId="{31E92FA7-5CE2-4A65-B005-BB5CEB9CC526}" type="presParOf" srcId="{441DF1F3-A3F7-4992-A06D-5E4E7D2D08CC}" destId="{61509528-BBFA-48EA-A01E-90E9CFF53481}" srcOrd="1" destOrd="0" presId="urn:microsoft.com/office/officeart/2008/layout/HorizontalMultiLevelHierarchy"/>
    <dgm:cxn modelId="{ECF375F2-F5B2-4089-B9B9-679058E62831}" type="presParOf" srcId="{61509528-BBFA-48EA-A01E-90E9CFF53481}" destId="{A822689D-88B0-4AD2-BED0-212F3D5DA342}" srcOrd="0" destOrd="0" presId="urn:microsoft.com/office/officeart/2008/layout/HorizontalMultiLevelHierarchy"/>
    <dgm:cxn modelId="{55E747CB-FFE0-4901-BFD1-D102CCBC1EA7}" type="presParOf" srcId="{A822689D-88B0-4AD2-BED0-212F3D5DA342}" destId="{E5AEE632-186A-49DB-B6D5-732619E09B36}" srcOrd="0" destOrd="0" presId="urn:microsoft.com/office/officeart/2008/layout/HorizontalMultiLevelHierarchy"/>
    <dgm:cxn modelId="{AA4FEE21-E719-4F8F-9E5B-A134E2A15F8D}" type="presParOf" srcId="{61509528-BBFA-48EA-A01E-90E9CFF53481}" destId="{58C983EE-1CBB-4442-9B14-1F7E6A6ED337}" srcOrd="1" destOrd="0" presId="urn:microsoft.com/office/officeart/2008/layout/HorizontalMultiLevelHierarchy"/>
    <dgm:cxn modelId="{2913FF31-2CBA-41F1-A090-6CB12DB38973}" type="presParOf" srcId="{58C983EE-1CBB-4442-9B14-1F7E6A6ED337}" destId="{A6BB2D6D-347B-4FD1-BD80-DB01D5F33BD2}" srcOrd="0" destOrd="0" presId="urn:microsoft.com/office/officeart/2008/layout/HorizontalMultiLevelHierarchy"/>
    <dgm:cxn modelId="{E1FC9A21-B24F-4CB0-8B22-2E30868A4A24}" type="presParOf" srcId="{58C983EE-1CBB-4442-9B14-1F7E6A6ED337}" destId="{FA3DB66D-8995-493D-9942-1406F02311C2}" srcOrd="1" destOrd="0" presId="urn:microsoft.com/office/officeart/2008/layout/HorizontalMultiLevelHierarchy"/>
    <dgm:cxn modelId="{A7338D74-E7E3-48B7-B89E-8A7F69A84025}" type="presParOf" srcId="{FA3DB66D-8995-493D-9942-1406F02311C2}" destId="{99D9C0DD-0B26-43DC-954A-6C273889E0E7}" srcOrd="0" destOrd="0" presId="urn:microsoft.com/office/officeart/2008/layout/HorizontalMultiLevelHierarchy"/>
    <dgm:cxn modelId="{C7801BE5-586E-4812-828F-EB4B42C6D59C}" type="presParOf" srcId="{99D9C0DD-0B26-43DC-954A-6C273889E0E7}" destId="{4E7EDC46-3A2F-42B0-B233-D9C9CAD63BCC}" srcOrd="0" destOrd="0" presId="urn:microsoft.com/office/officeart/2008/layout/HorizontalMultiLevelHierarchy"/>
    <dgm:cxn modelId="{F6712CBE-6CB1-40AB-98EC-8D1B0FDB422C}" type="presParOf" srcId="{FA3DB66D-8995-493D-9942-1406F02311C2}" destId="{62E753CC-95D5-491D-B711-032D018E19AA}" srcOrd="1" destOrd="0" presId="urn:microsoft.com/office/officeart/2008/layout/HorizontalMultiLevelHierarchy"/>
    <dgm:cxn modelId="{B9E8D191-58F8-4353-8C87-63C79ECE507D}" type="presParOf" srcId="{62E753CC-95D5-491D-B711-032D018E19AA}" destId="{5D67341C-2EFD-4C5F-B120-A7CECF9B7BAA}" srcOrd="0" destOrd="0" presId="urn:microsoft.com/office/officeart/2008/layout/HorizontalMultiLevelHierarchy"/>
    <dgm:cxn modelId="{23935926-D484-45FB-A367-3224A24BED7B}" type="presParOf" srcId="{62E753CC-95D5-491D-B711-032D018E19AA}" destId="{C9A25BD0-6856-4172-8A16-1794898C7EA1}" srcOrd="1" destOrd="0" presId="urn:microsoft.com/office/officeart/2008/layout/HorizontalMultiLevelHierarchy"/>
    <dgm:cxn modelId="{E6892E45-1ADD-47ED-B058-603100726131}" type="presParOf" srcId="{61509528-BBFA-48EA-A01E-90E9CFF53481}" destId="{352F33C3-882B-42C3-8C2F-98F50C58D11F}" srcOrd="2" destOrd="0" presId="urn:microsoft.com/office/officeart/2008/layout/HorizontalMultiLevelHierarchy"/>
    <dgm:cxn modelId="{22D39572-E6DC-4B21-BD34-035716E17E86}" type="presParOf" srcId="{352F33C3-882B-42C3-8C2F-98F50C58D11F}" destId="{0ADF746C-5D97-4F40-9C47-476F5FEA1AB8}" srcOrd="0" destOrd="0" presId="urn:microsoft.com/office/officeart/2008/layout/HorizontalMultiLevelHierarchy"/>
    <dgm:cxn modelId="{E33CFA1C-1D8C-41F7-9320-DBDBEBA745E0}" type="presParOf" srcId="{61509528-BBFA-48EA-A01E-90E9CFF53481}" destId="{5A34C315-88B9-4853-B868-94EDACE864E2}" srcOrd="3" destOrd="0" presId="urn:microsoft.com/office/officeart/2008/layout/HorizontalMultiLevelHierarchy"/>
    <dgm:cxn modelId="{2AA88FC3-33F1-40B9-95F4-A85E838997D1}" type="presParOf" srcId="{5A34C315-88B9-4853-B868-94EDACE864E2}" destId="{9B16623D-ECB4-492F-A3D5-0DF95106FDAC}" srcOrd="0" destOrd="0" presId="urn:microsoft.com/office/officeart/2008/layout/HorizontalMultiLevelHierarchy"/>
    <dgm:cxn modelId="{77F427FD-E560-450F-894A-953D4DB2A3B4}" type="presParOf" srcId="{5A34C315-88B9-4853-B868-94EDACE864E2}" destId="{D96E8C28-E057-403F-B63C-F37828095ECA}" srcOrd="1" destOrd="0" presId="urn:microsoft.com/office/officeart/2008/layout/HorizontalMultiLevelHierarchy"/>
    <dgm:cxn modelId="{E9FD279A-15A9-4CDE-BA3D-F64C3C367047}" type="presParOf" srcId="{D96E8C28-E057-403F-B63C-F37828095ECA}" destId="{B48F3F2D-2572-4D35-99FA-286ABFB12009}" srcOrd="0" destOrd="0" presId="urn:microsoft.com/office/officeart/2008/layout/HorizontalMultiLevelHierarchy"/>
    <dgm:cxn modelId="{C7C1F6F8-FA86-489D-B371-82F389D0AD25}" type="presParOf" srcId="{B48F3F2D-2572-4D35-99FA-286ABFB12009}" destId="{377F66D4-EFD2-404E-97AA-8EF70E672861}" srcOrd="0" destOrd="0" presId="urn:microsoft.com/office/officeart/2008/layout/HorizontalMultiLevelHierarchy"/>
    <dgm:cxn modelId="{E2EE53B2-6D0D-4531-B5E0-369E3EA75648}" type="presParOf" srcId="{D96E8C28-E057-403F-B63C-F37828095ECA}" destId="{DAB77D02-E0A2-49E1-9BF7-6CAEB1506FAE}" srcOrd="1" destOrd="0" presId="urn:microsoft.com/office/officeart/2008/layout/HorizontalMultiLevelHierarchy"/>
    <dgm:cxn modelId="{3BAB4920-5EDC-4915-9F82-9EBBA2959FCB}" type="presParOf" srcId="{DAB77D02-E0A2-49E1-9BF7-6CAEB1506FAE}" destId="{C5A941EE-3CFD-41A7-855C-76E824279068}" srcOrd="0" destOrd="0" presId="urn:microsoft.com/office/officeart/2008/layout/HorizontalMultiLevelHierarchy"/>
    <dgm:cxn modelId="{AF462047-8B80-40A7-AA3C-A99A03DD7836}" type="presParOf" srcId="{DAB77D02-E0A2-49E1-9BF7-6CAEB1506FAE}" destId="{74D7A991-88B9-4CAF-A776-31750140061E}" srcOrd="1" destOrd="0" presId="urn:microsoft.com/office/officeart/2008/layout/HorizontalMultiLevelHierarchy"/>
    <dgm:cxn modelId="{D229C755-0656-46D9-85A9-3367C25EFFAF}" type="presParOf" srcId="{08583BB8-E40C-4924-978E-F46873120C07}" destId="{F3A8F971-831B-48AC-8971-ED4FEABF6D71}" srcOrd="2" destOrd="0" presId="urn:microsoft.com/office/officeart/2008/layout/HorizontalMultiLevelHierarchy"/>
    <dgm:cxn modelId="{E55043FA-E2F1-46C5-884C-F1C268CB8D12}" type="presParOf" srcId="{F3A8F971-831B-48AC-8971-ED4FEABF6D71}" destId="{40916669-78F9-4933-B5E8-EECC7076E785}" srcOrd="0" destOrd="0" presId="urn:microsoft.com/office/officeart/2008/layout/HorizontalMultiLevelHierarchy"/>
    <dgm:cxn modelId="{0463CF23-C88F-48C6-B9F0-13276DBCF7D4}" type="presParOf" srcId="{08583BB8-E40C-4924-978E-F46873120C07}" destId="{CED3E7A8-BC5D-4434-98A6-0F29896BB07C}" srcOrd="3" destOrd="0" presId="urn:microsoft.com/office/officeart/2008/layout/HorizontalMultiLevelHierarchy"/>
    <dgm:cxn modelId="{B529546F-E73E-43F5-A7F2-6DE904FF97DE}" type="presParOf" srcId="{CED3E7A8-BC5D-4434-98A6-0F29896BB07C}" destId="{D2C2C4BA-2545-47C8-A9D1-3E8CF9896D01}" srcOrd="0" destOrd="0" presId="urn:microsoft.com/office/officeart/2008/layout/HorizontalMultiLevelHierarchy"/>
    <dgm:cxn modelId="{3C0C7B4A-ADE4-476D-A0F0-AF4E37B13232}" type="presParOf" srcId="{CED3E7A8-BC5D-4434-98A6-0F29896BB07C}" destId="{41951A32-40F4-4BE5-AE5B-DCE246D17A7E}" srcOrd="1" destOrd="0" presId="urn:microsoft.com/office/officeart/2008/layout/HorizontalMultiLevelHierarchy"/>
    <dgm:cxn modelId="{32D88F45-2286-448E-AE6D-3A0AF99E7527}" type="presParOf" srcId="{41951A32-40F4-4BE5-AE5B-DCE246D17A7E}" destId="{E7858993-4789-4C44-BE92-E6FE25E46E89}" srcOrd="0" destOrd="0" presId="urn:microsoft.com/office/officeart/2008/layout/HorizontalMultiLevelHierarchy"/>
    <dgm:cxn modelId="{63311CCC-C161-4BB9-9617-4C597CBA4879}" type="presParOf" srcId="{E7858993-4789-4C44-BE92-E6FE25E46E89}" destId="{59DA9521-1A73-441C-868A-4F98ACC7E8BF}" srcOrd="0" destOrd="0" presId="urn:microsoft.com/office/officeart/2008/layout/HorizontalMultiLevelHierarchy"/>
    <dgm:cxn modelId="{84747674-64B8-485F-B7E5-3300C3A61E7B}" type="presParOf" srcId="{41951A32-40F4-4BE5-AE5B-DCE246D17A7E}" destId="{3B6F329F-C241-4510-8034-10089F65A95A}" srcOrd="1" destOrd="0" presId="urn:microsoft.com/office/officeart/2008/layout/HorizontalMultiLevelHierarchy"/>
    <dgm:cxn modelId="{F83202B6-A568-43F9-9117-C2C7B25FA7DC}" type="presParOf" srcId="{3B6F329F-C241-4510-8034-10089F65A95A}" destId="{84906DE3-1D7A-45EC-A765-68058796B76A}" srcOrd="0" destOrd="0" presId="urn:microsoft.com/office/officeart/2008/layout/HorizontalMultiLevelHierarchy"/>
    <dgm:cxn modelId="{961F34CD-B515-4F3D-913F-76A0AB6122C6}" type="presParOf" srcId="{3B6F329F-C241-4510-8034-10089F65A95A}" destId="{5CC99930-E5AD-4E80-8AA5-71C0F33E3031}" srcOrd="1" destOrd="0" presId="urn:microsoft.com/office/officeart/2008/layout/HorizontalMultiLevelHierarchy"/>
    <dgm:cxn modelId="{07CC88ED-5D57-47BE-BF69-F143D1C0E575}" type="presParOf" srcId="{5CC99930-E5AD-4E80-8AA5-71C0F33E3031}" destId="{A39FCAD5-0700-4DFE-98E9-3E4FEE6A9EE4}" srcOrd="0" destOrd="0" presId="urn:microsoft.com/office/officeart/2008/layout/HorizontalMultiLevelHierarchy"/>
    <dgm:cxn modelId="{0173AE95-832D-4F9D-8D33-79BE6105EB7D}" type="presParOf" srcId="{A39FCAD5-0700-4DFE-98E9-3E4FEE6A9EE4}" destId="{3C23DC0A-6355-4131-AD33-775886473E31}" srcOrd="0" destOrd="0" presId="urn:microsoft.com/office/officeart/2008/layout/HorizontalMultiLevelHierarchy"/>
    <dgm:cxn modelId="{D22CE567-B0E9-4D18-B4E4-7A0364BD5CAF}" type="presParOf" srcId="{5CC99930-E5AD-4E80-8AA5-71C0F33E3031}" destId="{E3A37B9E-69B4-434C-9FF4-BB6CE0B25774}" srcOrd="1" destOrd="0" presId="urn:microsoft.com/office/officeart/2008/layout/HorizontalMultiLevelHierarchy"/>
    <dgm:cxn modelId="{24D73B1F-054E-4FB2-B260-EB8E0CEA36BB}" type="presParOf" srcId="{E3A37B9E-69B4-434C-9FF4-BB6CE0B25774}" destId="{683A4BF2-E289-400D-8A89-03D95ED7C43D}" srcOrd="0" destOrd="0" presId="urn:microsoft.com/office/officeart/2008/layout/HorizontalMultiLevelHierarchy"/>
    <dgm:cxn modelId="{1055CF10-EB75-4500-AD83-28BB12DC5D76}" type="presParOf" srcId="{E3A37B9E-69B4-434C-9FF4-BB6CE0B25774}" destId="{FFF4BBFF-7BB7-4A3B-903E-54C1A0F88684}" srcOrd="1" destOrd="0" presId="urn:microsoft.com/office/officeart/2008/layout/HorizontalMultiLevelHierarchy"/>
    <dgm:cxn modelId="{13C8C736-2E90-40CC-A208-C274D3CBEFC5}" type="presParOf" srcId="{FFF4BBFF-7BB7-4A3B-903E-54C1A0F88684}" destId="{30CC232D-2749-4711-A5B4-08EB5FE244D0}" srcOrd="0" destOrd="0" presId="urn:microsoft.com/office/officeart/2008/layout/HorizontalMultiLevelHierarchy"/>
    <dgm:cxn modelId="{43484C60-F473-41A8-B14B-03C34EB1713E}" type="presParOf" srcId="{30CC232D-2749-4711-A5B4-08EB5FE244D0}" destId="{4A97B149-EFAF-46FA-AB7E-E636A7D5A784}" srcOrd="0" destOrd="0" presId="urn:microsoft.com/office/officeart/2008/layout/HorizontalMultiLevelHierarchy"/>
    <dgm:cxn modelId="{7D1B705D-895A-42CE-8F7B-3ADBD8E719D7}" type="presParOf" srcId="{FFF4BBFF-7BB7-4A3B-903E-54C1A0F88684}" destId="{AD0A75CD-DDB9-4106-A99A-84C1EB76038E}" srcOrd="1" destOrd="0" presId="urn:microsoft.com/office/officeart/2008/layout/HorizontalMultiLevelHierarchy"/>
    <dgm:cxn modelId="{36AFE5B3-1400-4E1B-A576-746D465C1826}" type="presParOf" srcId="{AD0A75CD-DDB9-4106-A99A-84C1EB76038E}" destId="{EC6528E8-6C67-49F1-BEE2-A1BB76A9A2C8}" srcOrd="0" destOrd="0" presId="urn:microsoft.com/office/officeart/2008/layout/HorizontalMultiLevelHierarchy"/>
    <dgm:cxn modelId="{B29F9DD6-BFF3-48E6-A046-5E9F5A70DB9D}" type="presParOf" srcId="{AD0A75CD-DDB9-4106-A99A-84C1EB76038E}" destId="{DEC150CC-1DC0-4129-895C-A384BBAEDAB0}" srcOrd="1" destOrd="0" presId="urn:microsoft.com/office/officeart/2008/layout/HorizontalMultiLevelHierarchy"/>
    <dgm:cxn modelId="{4193D2A5-1B0B-4CD5-84B8-438A10303C19}" type="presParOf" srcId="{FFF4BBFF-7BB7-4A3B-903E-54C1A0F88684}" destId="{FAC8AB9A-34A6-4493-82C7-55961C3DB017}" srcOrd="2" destOrd="0" presId="urn:microsoft.com/office/officeart/2008/layout/HorizontalMultiLevelHierarchy"/>
    <dgm:cxn modelId="{10C5BB1C-FF02-4014-A8C5-3ABEDFBFE33D}" type="presParOf" srcId="{FAC8AB9A-34A6-4493-82C7-55961C3DB017}" destId="{FC36E818-6672-4F46-904A-89D8D0386209}" srcOrd="0" destOrd="0" presId="urn:microsoft.com/office/officeart/2008/layout/HorizontalMultiLevelHierarchy"/>
    <dgm:cxn modelId="{9FB41002-0621-48DF-9A2C-012D02BF7DDB}" type="presParOf" srcId="{FFF4BBFF-7BB7-4A3B-903E-54C1A0F88684}" destId="{06D7BA1D-D7FC-43B5-A0E2-7C6C25C92507}" srcOrd="3" destOrd="0" presId="urn:microsoft.com/office/officeart/2008/layout/HorizontalMultiLevelHierarchy"/>
    <dgm:cxn modelId="{7CC12EE1-7820-4514-A5FD-A5E2C511EF1C}" type="presParOf" srcId="{06D7BA1D-D7FC-43B5-A0E2-7C6C25C92507}" destId="{9689172B-AC8E-46F4-B7AE-AA3BA566FD2F}" srcOrd="0" destOrd="0" presId="urn:microsoft.com/office/officeart/2008/layout/HorizontalMultiLevelHierarchy"/>
    <dgm:cxn modelId="{2BF41D17-FD9A-4728-B15B-7A68EE0EE883}" type="presParOf" srcId="{06D7BA1D-D7FC-43B5-A0E2-7C6C25C92507}" destId="{9383A2EF-A753-4D1A-93D3-EF8914B39168}" srcOrd="1" destOrd="0" presId="urn:microsoft.com/office/officeart/2008/layout/HorizontalMultiLevelHierarchy"/>
    <dgm:cxn modelId="{5C23E359-DDD3-443B-B907-1B16313D141C}" type="presParOf" srcId="{5CC99930-E5AD-4E80-8AA5-71C0F33E3031}" destId="{A1DB0A0A-DFB3-43A2-ACF8-400FD4F94610}" srcOrd="2" destOrd="0" presId="urn:microsoft.com/office/officeart/2008/layout/HorizontalMultiLevelHierarchy"/>
    <dgm:cxn modelId="{6A09F659-68B6-4663-965B-EE1C21C750D5}" type="presParOf" srcId="{A1DB0A0A-DFB3-43A2-ACF8-400FD4F94610}" destId="{CE1F3237-DBBA-41BD-8ACA-1964B64C02B9}" srcOrd="0" destOrd="0" presId="urn:microsoft.com/office/officeart/2008/layout/HorizontalMultiLevelHierarchy"/>
    <dgm:cxn modelId="{208E7BE5-2124-4B7B-A5ED-137EBDB3B7F7}" type="presParOf" srcId="{5CC99930-E5AD-4E80-8AA5-71C0F33E3031}" destId="{3EDB4FB7-B413-424A-9074-D0F724602578}" srcOrd="3" destOrd="0" presId="urn:microsoft.com/office/officeart/2008/layout/HorizontalMultiLevelHierarchy"/>
    <dgm:cxn modelId="{2AA7B086-FBC2-4921-A900-16ACD2450DCC}" type="presParOf" srcId="{3EDB4FB7-B413-424A-9074-D0F724602578}" destId="{D94F5B2E-C608-44B7-B18F-43F29567448D}" srcOrd="0" destOrd="0" presId="urn:microsoft.com/office/officeart/2008/layout/HorizontalMultiLevelHierarchy"/>
    <dgm:cxn modelId="{303A3CF2-7A6C-4360-953C-5EA51B0BC746}" type="presParOf" srcId="{3EDB4FB7-B413-424A-9074-D0F724602578}" destId="{3B7EDA31-6E8A-4775-8377-F4AE01A62CBB}" srcOrd="1" destOrd="0" presId="urn:microsoft.com/office/officeart/2008/layout/HorizontalMultiLevelHierarchy"/>
    <dgm:cxn modelId="{BAEA7086-24D8-473C-9481-A4AAD8C99B41}" type="presParOf" srcId="{41951A32-40F4-4BE5-AE5B-DCE246D17A7E}" destId="{E7DA4242-E1BA-4067-8570-13DDFFBDC2EA}" srcOrd="2" destOrd="0" presId="urn:microsoft.com/office/officeart/2008/layout/HorizontalMultiLevelHierarchy"/>
    <dgm:cxn modelId="{4C3A5D21-742E-4C04-A825-40CE47DCEBD8}" type="presParOf" srcId="{E7DA4242-E1BA-4067-8570-13DDFFBDC2EA}" destId="{CE0F5AAB-4034-487A-9431-D13F984401A1}" srcOrd="0" destOrd="0" presId="urn:microsoft.com/office/officeart/2008/layout/HorizontalMultiLevelHierarchy"/>
    <dgm:cxn modelId="{C0EDA252-7D6B-4D7C-A412-7A260A809D01}" type="presParOf" srcId="{41951A32-40F4-4BE5-AE5B-DCE246D17A7E}" destId="{2CEFE3C1-A079-4B59-9F6E-EA070605D608}" srcOrd="3" destOrd="0" presId="urn:microsoft.com/office/officeart/2008/layout/HorizontalMultiLevelHierarchy"/>
    <dgm:cxn modelId="{E1F73EB5-B0E9-4E0A-95D0-3B6F3E9FC77F}" type="presParOf" srcId="{2CEFE3C1-A079-4B59-9F6E-EA070605D608}" destId="{A54C9438-3F03-4CED-97CF-94F1FE840445}" srcOrd="0" destOrd="0" presId="urn:microsoft.com/office/officeart/2008/layout/HorizontalMultiLevelHierarchy"/>
    <dgm:cxn modelId="{87F1A7CC-6360-455A-8D6E-9735C2DC8512}" type="presParOf" srcId="{2CEFE3C1-A079-4B59-9F6E-EA070605D608}" destId="{93E07C1F-66EE-4327-811C-F90867D31A5C}" srcOrd="1" destOrd="0" presId="urn:microsoft.com/office/officeart/2008/layout/HorizontalMultiLevelHierarchy"/>
    <dgm:cxn modelId="{AAEAC674-7785-43EA-8583-7998743D050D}" type="presParOf" srcId="{93E07C1F-66EE-4327-811C-F90867D31A5C}" destId="{8E7674E7-45E5-4C4B-8D9D-7ECE78A5EF08}" srcOrd="0" destOrd="0" presId="urn:microsoft.com/office/officeart/2008/layout/HorizontalMultiLevelHierarchy"/>
    <dgm:cxn modelId="{CA8023A6-BA2B-40C8-8C65-67629D97D9D8}" type="presParOf" srcId="{8E7674E7-45E5-4C4B-8D9D-7ECE78A5EF08}" destId="{4EBA9EC4-69B4-4C31-A171-FB0177968DE8}" srcOrd="0" destOrd="0" presId="urn:microsoft.com/office/officeart/2008/layout/HorizontalMultiLevelHierarchy"/>
    <dgm:cxn modelId="{DD1BC0BF-195A-4A9F-B2A6-BF02D3700AA3}" type="presParOf" srcId="{93E07C1F-66EE-4327-811C-F90867D31A5C}" destId="{D9EF9C6F-EB25-4690-8D61-F208A6383B18}" srcOrd="1" destOrd="0" presId="urn:microsoft.com/office/officeart/2008/layout/HorizontalMultiLevelHierarchy"/>
    <dgm:cxn modelId="{C43C316A-BB4F-4AF4-B413-BA3090992F92}" type="presParOf" srcId="{D9EF9C6F-EB25-4690-8D61-F208A6383B18}" destId="{D1CE50C5-51CB-49D5-986F-18C79B87CDC1}" srcOrd="0" destOrd="0" presId="urn:microsoft.com/office/officeart/2008/layout/HorizontalMultiLevelHierarchy"/>
    <dgm:cxn modelId="{2B9ECDC0-6722-40CA-A2FB-7F45E6C59DAC}" type="presParOf" srcId="{D9EF9C6F-EB25-4690-8D61-F208A6383B18}" destId="{B6D6C903-A400-48DF-B303-37C29F97C272}" srcOrd="1" destOrd="0" presId="urn:microsoft.com/office/officeart/2008/layout/HorizontalMultiLevelHierarchy"/>
    <dgm:cxn modelId="{050C6849-9655-487C-86DC-12A7B476A192}" type="presParOf" srcId="{41951A32-40F4-4BE5-AE5B-DCE246D17A7E}" destId="{DEA01564-A6D3-46CB-BF71-346B54A8EAB0}" srcOrd="4" destOrd="0" presId="urn:microsoft.com/office/officeart/2008/layout/HorizontalMultiLevelHierarchy"/>
    <dgm:cxn modelId="{C1AC1A3D-9388-4B12-A882-5577B459746C}" type="presParOf" srcId="{DEA01564-A6D3-46CB-BF71-346B54A8EAB0}" destId="{A4A02D88-6992-4A42-90A2-2C1C31D253E7}" srcOrd="0" destOrd="0" presId="urn:microsoft.com/office/officeart/2008/layout/HorizontalMultiLevelHierarchy"/>
    <dgm:cxn modelId="{8537EF0A-6B99-4EFC-816B-1AA13C0FBC17}" type="presParOf" srcId="{41951A32-40F4-4BE5-AE5B-DCE246D17A7E}" destId="{70676A5D-23C2-41F8-9C24-5F685E544C33}" srcOrd="5" destOrd="0" presId="urn:microsoft.com/office/officeart/2008/layout/HorizontalMultiLevelHierarchy"/>
    <dgm:cxn modelId="{09F47C16-AB68-48D0-A179-BCE254A4C50F}" type="presParOf" srcId="{70676A5D-23C2-41F8-9C24-5F685E544C33}" destId="{595B7EA0-E047-47D5-887D-F971C9E23BFB}" srcOrd="0" destOrd="0" presId="urn:microsoft.com/office/officeart/2008/layout/HorizontalMultiLevelHierarchy"/>
    <dgm:cxn modelId="{80BFE432-05E9-4F01-8E5C-58EF49912205}" type="presParOf" srcId="{70676A5D-23C2-41F8-9C24-5F685E544C33}" destId="{8A1A1321-D8B6-489B-9C4B-86E9C40D397D}" srcOrd="1" destOrd="0" presId="urn:microsoft.com/office/officeart/2008/layout/HorizontalMultiLevelHierarchy"/>
    <dgm:cxn modelId="{F0E13A07-A11C-4782-BF21-899C2F8D7060}" type="presParOf" srcId="{08583BB8-E40C-4924-978E-F46873120C07}" destId="{7FE94B9B-2BA8-40F8-B8ED-94BA1568215A}" srcOrd="4" destOrd="0" presId="urn:microsoft.com/office/officeart/2008/layout/HorizontalMultiLevelHierarchy"/>
    <dgm:cxn modelId="{AF33B730-4AD2-4302-8DAB-30DEC65658BA}" type="presParOf" srcId="{7FE94B9B-2BA8-40F8-B8ED-94BA1568215A}" destId="{484B8310-D517-402C-9314-F300A50E1C9D}" srcOrd="0" destOrd="0" presId="urn:microsoft.com/office/officeart/2008/layout/HorizontalMultiLevelHierarchy"/>
    <dgm:cxn modelId="{BAC69C22-7893-4DE6-91E0-0DFEDC63105B}" type="presParOf" srcId="{08583BB8-E40C-4924-978E-F46873120C07}" destId="{629ABB56-3332-49AB-8C28-FCD91EB06298}" srcOrd="5" destOrd="0" presId="urn:microsoft.com/office/officeart/2008/layout/HorizontalMultiLevelHierarchy"/>
    <dgm:cxn modelId="{CAFA8E42-E85A-4C7C-84D5-2D2AA7E657E7}" type="presParOf" srcId="{629ABB56-3332-49AB-8C28-FCD91EB06298}" destId="{3E10FD48-3DED-4086-B72C-8E3FADCBBF34}" srcOrd="0" destOrd="0" presId="urn:microsoft.com/office/officeart/2008/layout/HorizontalMultiLevelHierarchy"/>
    <dgm:cxn modelId="{D82C4843-296A-4785-A403-D988B9867D30}" type="presParOf" srcId="{629ABB56-3332-49AB-8C28-FCD91EB06298}" destId="{B1BF9CF8-B8FD-423D-ABFC-BD64A82EB128}" srcOrd="1" destOrd="0" presId="urn:microsoft.com/office/officeart/2008/layout/HorizontalMultiLevelHierarchy"/>
    <dgm:cxn modelId="{EBADA804-52F0-4E9C-A00F-689CB337F530}" type="presParOf" srcId="{B1BF9CF8-B8FD-423D-ABFC-BD64A82EB128}" destId="{299ACBD5-D760-4567-B5BF-21F5BDBA3757}" srcOrd="0" destOrd="0" presId="urn:microsoft.com/office/officeart/2008/layout/HorizontalMultiLevelHierarchy"/>
    <dgm:cxn modelId="{9E4EE309-4161-4832-8B1A-E270551F3B0E}" type="presParOf" srcId="{299ACBD5-D760-4567-B5BF-21F5BDBA3757}" destId="{1FEEFCD1-021D-422C-BBB2-52F0B738D590}" srcOrd="0" destOrd="0" presId="urn:microsoft.com/office/officeart/2008/layout/HorizontalMultiLevelHierarchy"/>
    <dgm:cxn modelId="{2C7CE564-7F89-4455-B867-29F5D5976A5E}" type="presParOf" srcId="{B1BF9CF8-B8FD-423D-ABFC-BD64A82EB128}" destId="{3F2A1C35-A5AB-4A71-8658-E04BF86E517A}" srcOrd="1" destOrd="0" presId="urn:microsoft.com/office/officeart/2008/layout/HorizontalMultiLevelHierarchy"/>
    <dgm:cxn modelId="{7FF3C202-45BB-4559-A858-E3A3A04564C5}" type="presParOf" srcId="{3F2A1C35-A5AB-4A71-8658-E04BF86E517A}" destId="{1B3AA571-2FA2-4E51-870D-7748BF949435}" srcOrd="0" destOrd="0" presId="urn:microsoft.com/office/officeart/2008/layout/HorizontalMultiLevelHierarchy"/>
    <dgm:cxn modelId="{17AA0EF4-C404-4F70-8BB7-7DA793E70B74}" type="presParOf" srcId="{3F2A1C35-A5AB-4A71-8658-E04BF86E517A}" destId="{8017ABB7-2405-4F1F-B727-AA58ACD7F61F}" srcOrd="1" destOrd="0" presId="urn:microsoft.com/office/officeart/2008/layout/HorizontalMultiLevelHierarchy"/>
    <dgm:cxn modelId="{F425A403-3210-4CED-8410-ED2B8D637873}" type="presParOf" srcId="{8017ABB7-2405-4F1F-B727-AA58ACD7F61F}" destId="{A20152E1-3EA8-4F4E-BB5E-C060D1A4AE6C}" srcOrd="0" destOrd="0" presId="urn:microsoft.com/office/officeart/2008/layout/HorizontalMultiLevelHierarchy"/>
    <dgm:cxn modelId="{63808713-089B-4095-829C-ADC45C3076A9}" type="presParOf" srcId="{A20152E1-3EA8-4F4E-BB5E-C060D1A4AE6C}" destId="{57729FC2-390C-4CB8-8CA0-790D9C91FAF2}" srcOrd="0" destOrd="0" presId="urn:microsoft.com/office/officeart/2008/layout/HorizontalMultiLevelHierarchy"/>
    <dgm:cxn modelId="{F97924D9-B5F8-4495-BB7B-6F25FE693AB1}" type="presParOf" srcId="{8017ABB7-2405-4F1F-B727-AA58ACD7F61F}" destId="{52D316CA-1CBC-4CCD-AC79-FEBC1714E5EA}" srcOrd="1" destOrd="0" presId="urn:microsoft.com/office/officeart/2008/layout/HorizontalMultiLevelHierarchy"/>
    <dgm:cxn modelId="{8D83BFC8-CBEE-4573-8E5D-462BEC3E726A}" type="presParOf" srcId="{52D316CA-1CBC-4CCD-AC79-FEBC1714E5EA}" destId="{944988F9-F87D-4715-AD60-B6B67D7FDD00}" srcOrd="0" destOrd="0" presId="urn:microsoft.com/office/officeart/2008/layout/HorizontalMultiLevelHierarchy"/>
    <dgm:cxn modelId="{9C633AEF-26D2-4ECB-A2AB-A2404930E22F}" type="presParOf" srcId="{52D316CA-1CBC-4CCD-AC79-FEBC1714E5EA}" destId="{245A5A39-4505-46C9-9F93-BBB309F10BD6}" srcOrd="1" destOrd="0" presId="urn:microsoft.com/office/officeart/2008/layout/HorizontalMultiLevelHierarchy"/>
    <dgm:cxn modelId="{27E1EFD6-4497-4B05-88AC-F6FCF915BA16}" type="presParOf" srcId="{B1BF9CF8-B8FD-423D-ABFC-BD64A82EB128}" destId="{A7F03F23-6BAE-4B29-B030-C102A48922D5}" srcOrd="2" destOrd="0" presId="urn:microsoft.com/office/officeart/2008/layout/HorizontalMultiLevelHierarchy"/>
    <dgm:cxn modelId="{4B0F5A77-DC2B-4F91-815F-797A8FA62637}" type="presParOf" srcId="{A7F03F23-6BAE-4B29-B030-C102A48922D5}" destId="{458F3324-384A-4C6B-AE60-DE165A704581}" srcOrd="0" destOrd="0" presId="urn:microsoft.com/office/officeart/2008/layout/HorizontalMultiLevelHierarchy"/>
    <dgm:cxn modelId="{9FE7547B-5774-4A6D-9F8C-76B6BEF2FC1B}" type="presParOf" srcId="{B1BF9CF8-B8FD-423D-ABFC-BD64A82EB128}" destId="{7B45802D-A97C-4DEA-893F-D7AA232927D1}" srcOrd="3" destOrd="0" presId="urn:microsoft.com/office/officeart/2008/layout/HorizontalMultiLevelHierarchy"/>
    <dgm:cxn modelId="{77488132-FF1C-4C26-82D8-1CCD1A9CA5D8}" type="presParOf" srcId="{7B45802D-A97C-4DEA-893F-D7AA232927D1}" destId="{6836D014-78A5-4666-B284-B5834F4A5E64}" srcOrd="0" destOrd="0" presId="urn:microsoft.com/office/officeart/2008/layout/HorizontalMultiLevelHierarchy"/>
    <dgm:cxn modelId="{60700D35-3FD5-4DF7-889A-C4B620C48594}" type="presParOf" srcId="{7B45802D-A97C-4DEA-893F-D7AA232927D1}" destId="{5013E658-987A-483F-9006-94CC1FAB6968}" srcOrd="1" destOrd="0" presId="urn:microsoft.com/office/officeart/2008/layout/HorizontalMultiLevelHierarchy"/>
    <dgm:cxn modelId="{454C5321-4826-4205-9530-F155137A81FE}" type="presParOf" srcId="{5013E658-987A-483F-9006-94CC1FAB6968}" destId="{936BA019-F47C-491A-A1E6-E9DF3D0B2F2D}" srcOrd="0" destOrd="0" presId="urn:microsoft.com/office/officeart/2008/layout/HorizontalMultiLevelHierarchy"/>
    <dgm:cxn modelId="{A9DEE9CF-C5BE-4F89-97D3-D3FCEAD72735}" type="presParOf" srcId="{936BA019-F47C-491A-A1E6-E9DF3D0B2F2D}" destId="{6ABC229C-536E-4015-95E5-C825B6C4BB0B}" srcOrd="0" destOrd="0" presId="urn:microsoft.com/office/officeart/2008/layout/HorizontalMultiLevelHierarchy"/>
    <dgm:cxn modelId="{5F1AE9A1-110E-4767-8886-2F306675ED70}" type="presParOf" srcId="{5013E658-987A-483F-9006-94CC1FAB6968}" destId="{CE1A8B8E-86A1-4FDF-BBA7-7D1E6DAE8F17}" srcOrd="1" destOrd="0" presId="urn:microsoft.com/office/officeart/2008/layout/HorizontalMultiLevelHierarchy"/>
    <dgm:cxn modelId="{99233B83-E321-4392-ABC2-D32366DB7285}" type="presParOf" srcId="{CE1A8B8E-86A1-4FDF-BBA7-7D1E6DAE8F17}" destId="{13B46C4F-D379-49D7-8933-04F856B3FBBF}" srcOrd="0" destOrd="0" presId="urn:microsoft.com/office/officeart/2008/layout/HorizontalMultiLevelHierarchy"/>
    <dgm:cxn modelId="{EDD36CEE-0C07-407E-B019-DDE2A443C61A}" type="presParOf" srcId="{CE1A8B8E-86A1-4FDF-BBA7-7D1E6DAE8F17}" destId="{B4C94EE3-C444-4E11-89A2-DD4CBAE78F80}" srcOrd="1" destOrd="0" presId="urn:microsoft.com/office/officeart/2008/layout/HorizontalMultiLevelHierarchy"/>
    <dgm:cxn modelId="{B739A629-C5EB-443D-8434-3A20BD814100}" type="presParOf" srcId="{B1BF9CF8-B8FD-423D-ABFC-BD64A82EB128}" destId="{99B96105-EEF5-40DC-B2EE-46ECCE1A63C6}" srcOrd="4" destOrd="0" presId="urn:microsoft.com/office/officeart/2008/layout/HorizontalMultiLevelHierarchy"/>
    <dgm:cxn modelId="{428C63B4-EA1C-4F5A-ADD9-589E1F85A1FD}" type="presParOf" srcId="{99B96105-EEF5-40DC-B2EE-46ECCE1A63C6}" destId="{83471660-4850-4014-81B6-56A7F6534061}" srcOrd="0" destOrd="0" presId="urn:microsoft.com/office/officeart/2008/layout/HorizontalMultiLevelHierarchy"/>
    <dgm:cxn modelId="{9C6CD0B5-53F5-425D-8434-D3329E70C808}" type="presParOf" srcId="{B1BF9CF8-B8FD-423D-ABFC-BD64A82EB128}" destId="{70196E9A-0F11-40A2-AFDB-2595CAB38F6E}" srcOrd="5" destOrd="0" presId="urn:microsoft.com/office/officeart/2008/layout/HorizontalMultiLevelHierarchy"/>
    <dgm:cxn modelId="{6499E299-88EA-467C-87AA-2A8E75467697}" type="presParOf" srcId="{70196E9A-0F11-40A2-AFDB-2595CAB38F6E}" destId="{B2E8E812-B51D-44AE-BE63-56698B774F49}" srcOrd="0" destOrd="0" presId="urn:microsoft.com/office/officeart/2008/layout/HorizontalMultiLevelHierarchy"/>
    <dgm:cxn modelId="{8A1F558E-E099-4CFF-8C24-D27937027DDD}" type="presParOf" srcId="{70196E9A-0F11-40A2-AFDB-2595CAB38F6E}" destId="{148CB8B1-6410-47E6-873F-9EAAF47E8D59}" srcOrd="1" destOrd="0" presId="urn:microsoft.com/office/officeart/2008/layout/HorizontalMultiLevelHierarchy"/>
    <dgm:cxn modelId="{F87472CD-B01A-4E7A-8A38-0BE8DCE0F06F}" type="presParOf" srcId="{148CB8B1-6410-47E6-873F-9EAAF47E8D59}" destId="{06FF1601-74FA-4F69-9978-82AB7D870F0F}" srcOrd="0" destOrd="0" presId="urn:microsoft.com/office/officeart/2008/layout/HorizontalMultiLevelHierarchy"/>
    <dgm:cxn modelId="{59E12233-222C-4528-AE3E-3F87F022C4FD}" type="presParOf" srcId="{06FF1601-74FA-4F69-9978-82AB7D870F0F}" destId="{614461E4-B5C2-4EE4-BFAF-B0C0C016E7F5}" srcOrd="0" destOrd="0" presId="urn:microsoft.com/office/officeart/2008/layout/HorizontalMultiLevelHierarchy"/>
    <dgm:cxn modelId="{F555CE2A-2F49-4E01-AFAF-471677EE64C8}" type="presParOf" srcId="{148CB8B1-6410-47E6-873F-9EAAF47E8D59}" destId="{57ABE6ED-2C06-477B-ADD4-D902D1C4AAFF}" srcOrd="1" destOrd="0" presId="urn:microsoft.com/office/officeart/2008/layout/HorizontalMultiLevelHierarchy"/>
    <dgm:cxn modelId="{257320BF-6188-4773-898D-1AE182E5F7F7}" type="presParOf" srcId="{57ABE6ED-2C06-477B-ADD4-D902D1C4AAFF}" destId="{E2A6703C-1842-43B8-8739-8799C08149FF}" srcOrd="0" destOrd="0" presId="urn:microsoft.com/office/officeart/2008/layout/HorizontalMultiLevelHierarchy"/>
    <dgm:cxn modelId="{B83C85AD-602A-44D4-8425-D6F17668BD5F}" type="presParOf" srcId="{57ABE6ED-2C06-477B-ADD4-D902D1C4AAFF}" destId="{732B8F1A-B330-431A-9B1F-93B932135844}" srcOrd="1" destOrd="0" presId="urn:microsoft.com/office/officeart/2008/layout/HorizontalMultiLevelHierarchy"/>
    <dgm:cxn modelId="{21A87584-93B3-490B-A888-BCBFCC3DE13A}" type="presParOf" srcId="{148CB8B1-6410-47E6-873F-9EAAF47E8D59}" destId="{C1940460-FDCC-4E88-BF62-DCFB5FA77325}" srcOrd="2" destOrd="0" presId="urn:microsoft.com/office/officeart/2008/layout/HorizontalMultiLevelHierarchy"/>
    <dgm:cxn modelId="{776A6D21-DB2E-4FB1-B1DB-CCBDF858EB42}" type="presParOf" srcId="{C1940460-FDCC-4E88-BF62-DCFB5FA77325}" destId="{D8FF7BCA-2208-4E50-A80C-EF7CCF74A1C0}" srcOrd="0" destOrd="0" presId="urn:microsoft.com/office/officeart/2008/layout/HorizontalMultiLevelHierarchy"/>
    <dgm:cxn modelId="{C5FBFADF-EBE4-4757-82F1-9186234C28DD}" type="presParOf" srcId="{148CB8B1-6410-47E6-873F-9EAAF47E8D59}" destId="{09E765F6-45B5-4913-BBC0-237C94E56E87}" srcOrd="3" destOrd="0" presId="urn:microsoft.com/office/officeart/2008/layout/HorizontalMultiLevelHierarchy"/>
    <dgm:cxn modelId="{DB8AAEB4-4B0F-415B-9171-93708B1C8465}" type="presParOf" srcId="{09E765F6-45B5-4913-BBC0-237C94E56E87}" destId="{7352BB03-8AD1-4D55-8255-B7B762FAB2FA}" srcOrd="0" destOrd="0" presId="urn:microsoft.com/office/officeart/2008/layout/HorizontalMultiLevelHierarchy"/>
    <dgm:cxn modelId="{9427BF89-BF21-4A1C-A775-B3347E55BDC7}" type="presParOf" srcId="{09E765F6-45B5-4913-BBC0-237C94E56E87}" destId="{562A2167-4BCF-48B2-9D63-43D9F4355C22}" srcOrd="1" destOrd="0" presId="urn:microsoft.com/office/officeart/2008/layout/HorizontalMultiLevelHierarchy"/>
    <dgm:cxn modelId="{3418F7CF-523F-420E-8653-27350045C879}" type="presParOf" srcId="{08583BB8-E40C-4924-978E-F46873120C07}" destId="{C17CF997-7077-459E-9228-9B1C18915945}" srcOrd="6" destOrd="0" presId="urn:microsoft.com/office/officeart/2008/layout/HorizontalMultiLevelHierarchy"/>
    <dgm:cxn modelId="{6B47EA66-7CC7-47C2-B8A8-4BEC45851A86}" type="presParOf" srcId="{C17CF997-7077-459E-9228-9B1C18915945}" destId="{C15BAC0C-B74F-4822-ABC3-4B957C511460}" srcOrd="0" destOrd="0" presId="urn:microsoft.com/office/officeart/2008/layout/HorizontalMultiLevelHierarchy"/>
    <dgm:cxn modelId="{8D4F516A-EFD2-4F91-9861-49D7A3E0D365}" type="presParOf" srcId="{08583BB8-E40C-4924-978E-F46873120C07}" destId="{DB03102F-2C5B-4500-87F6-4972DE05D670}" srcOrd="7" destOrd="0" presId="urn:microsoft.com/office/officeart/2008/layout/HorizontalMultiLevelHierarchy"/>
    <dgm:cxn modelId="{EF8E3CC7-536C-4DE0-853E-C5B59E5D9D70}" type="presParOf" srcId="{DB03102F-2C5B-4500-87F6-4972DE05D670}" destId="{FA5EDFDE-0225-45F1-AB2C-657B06FCA591}" srcOrd="0" destOrd="0" presId="urn:microsoft.com/office/officeart/2008/layout/HorizontalMultiLevelHierarchy"/>
    <dgm:cxn modelId="{CF5C060E-391B-4AAF-B98E-7476EFDBC703}" type="presParOf" srcId="{DB03102F-2C5B-4500-87F6-4972DE05D670}" destId="{4DF2AD5B-2D13-42FF-9F62-13673AE80CFD}" srcOrd="1" destOrd="0" presId="urn:microsoft.com/office/officeart/2008/layout/HorizontalMultiLevelHierarchy"/>
    <dgm:cxn modelId="{CA19D38F-7D0A-466A-B6DA-87C8DD60EC76}" type="presParOf" srcId="{4DF2AD5B-2D13-42FF-9F62-13673AE80CFD}" destId="{B93B66AA-B3E9-450F-A74F-A03D3C601C59}" srcOrd="0" destOrd="0" presId="urn:microsoft.com/office/officeart/2008/layout/HorizontalMultiLevelHierarchy"/>
    <dgm:cxn modelId="{07F48D92-B412-46A3-987A-D8387023356C}" type="presParOf" srcId="{B93B66AA-B3E9-450F-A74F-A03D3C601C59}" destId="{A861D1E8-17C4-4000-B2ED-3C7BAC8E1024}" srcOrd="0" destOrd="0" presId="urn:microsoft.com/office/officeart/2008/layout/HorizontalMultiLevelHierarchy"/>
    <dgm:cxn modelId="{A3FCCB1F-4D42-498E-90E7-3E091DABE80D}" type="presParOf" srcId="{4DF2AD5B-2D13-42FF-9F62-13673AE80CFD}" destId="{366E9EA8-7215-41EE-80A1-1F7529F23460}" srcOrd="1" destOrd="0" presId="urn:microsoft.com/office/officeart/2008/layout/HorizontalMultiLevelHierarchy"/>
    <dgm:cxn modelId="{4C5C39D2-3127-4130-9D7A-5457B664A03D}" type="presParOf" srcId="{366E9EA8-7215-41EE-80A1-1F7529F23460}" destId="{2864CCEC-C2AF-4342-8755-EC6A2888E784}" srcOrd="0" destOrd="0" presId="urn:microsoft.com/office/officeart/2008/layout/HorizontalMultiLevelHierarchy"/>
    <dgm:cxn modelId="{F73A829F-7E98-4E6B-AE04-E23B42468B8A}" type="presParOf" srcId="{366E9EA8-7215-41EE-80A1-1F7529F23460}" destId="{2E00F037-06E2-464E-BD72-311054720BCE}" srcOrd="1" destOrd="0" presId="urn:microsoft.com/office/officeart/2008/layout/HorizontalMultiLevelHierarchy"/>
    <dgm:cxn modelId="{EAA5044E-E506-4913-9E97-5BD67317078A}" type="presParOf" srcId="{08583BB8-E40C-4924-978E-F46873120C07}" destId="{4E07671B-AC72-4417-B32F-1D7BD925BA0F}" srcOrd="8" destOrd="0" presId="urn:microsoft.com/office/officeart/2008/layout/HorizontalMultiLevelHierarchy"/>
    <dgm:cxn modelId="{63D3E1EB-B5F2-4305-8CA4-1BF38C12AF3B}" type="presParOf" srcId="{4E07671B-AC72-4417-B32F-1D7BD925BA0F}" destId="{E5F5BAFA-22FE-475F-B93F-7510104B156E}" srcOrd="0" destOrd="0" presId="urn:microsoft.com/office/officeart/2008/layout/HorizontalMultiLevelHierarchy"/>
    <dgm:cxn modelId="{FC56F908-2DDD-4583-BFFE-A09CCF1D9A58}" type="presParOf" srcId="{08583BB8-E40C-4924-978E-F46873120C07}" destId="{CA1FD9DD-C946-49B7-ACEE-6D1DD83837D0}" srcOrd="9" destOrd="0" presId="urn:microsoft.com/office/officeart/2008/layout/HorizontalMultiLevelHierarchy"/>
    <dgm:cxn modelId="{C28D6978-D6EC-4A66-B569-F730760FCDCB}" type="presParOf" srcId="{CA1FD9DD-C946-49B7-ACEE-6D1DD83837D0}" destId="{56EE1633-69EE-4626-AABE-B7143480388D}" srcOrd="0" destOrd="0" presId="urn:microsoft.com/office/officeart/2008/layout/HorizontalMultiLevelHierarchy"/>
    <dgm:cxn modelId="{02A0B708-97A5-4ACA-824D-151CD85EDD9E}" type="presParOf" srcId="{CA1FD9DD-C946-49B7-ACEE-6D1DD83837D0}" destId="{645C6AF9-AD06-4673-8B4F-93A5AE6CA97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CAA93-1924-475D-A54C-28EF84027A37}">
      <dsp:nvSpPr>
        <dsp:cNvPr id="0" name=""/>
        <dsp:cNvSpPr/>
      </dsp:nvSpPr>
      <dsp:spPr>
        <a:xfrm>
          <a:off x="2204850" y="2097975"/>
          <a:ext cx="1686299" cy="1637118"/>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mj-cs"/>
            </a:rPr>
            <a:t>موجبرها، فوتونیک کریستال ، ماخ زندر، کوپلر، مشددها، سوییچها و ترانزیستورهای تمام نوری، تقویت کننده ها</a:t>
          </a:r>
          <a:endParaRPr lang="en-US" sz="1100" kern="1200" dirty="0">
            <a:cs typeface="+mj-cs"/>
          </a:endParaRPr>
        </a:p>
      </dsp:txBody>
      <dsp:txXfrm>
        <a:off x="2451803" y="2337725"/>
        <a:ext cx="1192393" cy="1157618"/>
      </dsp:txXfrm>
    </dsp:sp>
    <dsp:sp modelId="{96494656-138A-430B-81C5-717374C6C5FF}">
      <dsp:nvSpPr>
        <dsp:cNvPr id="0" name=""/>
        <dsp:cNvSpPr/>
      </dsp:nvSpPr>
      <dsp:spPr>
        <a:xfrm rot="10800000">
          <a:off x="745631" y="2692985"/>
          <a:ext cx="1378961" cy="447098"/>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91ECAA1B-0309-4D4C-B9E9-D167292D0742}">
      <dsp:nvSpPr>
        <dsp:cNvPr id="0" name=""/>
        <dsp:cNvSpPr/>
      </dsp:nvSpPr>
      <dsp:spPr>
        <a:xfrm>
          <a:off x="466" y="2666785"/>
          <a:ext cx="1490329" cy="49949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a-IR" sz="1600" kern="1200" dirty="0">
              <a:cs typeface="+mj-cs"/>
            </a:rPr>
            <a:t>الکترواپتیک</a:t>
          </a:r>
          <a:endParaRPr lang="en-US" sz="1600" kern="1200" dirty="0">
            <a:cs typeface="+mj-cs"/>
          </a:endParaRPr>
        </a:p>
      </dsp:txBody>
      <dsp:txXfrm>
        <a:off x="15096" y="2681415"/>
        <a:ext cx="1461069" cy="470238"/>
      </dsp:txXfrm>
    </dsp:sp>
    <dsp:sp modelId="{438FEBEE-4A56-4B7D-B232-E9BB42890EEC}">
      <dsp:nvSpPr>
        <dsp:cNvPr id="0" name=""/>
        <dsp:cNvSpPr/>
      </dsp:nvSpPr>
      <dsp:spPr>
        <a:xfrm rot="13500000">
          <a:off x="1216295" y="1556701"/>
          <a:ext cx="1390838" cy="447098"/>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95537E75-9620-40E7-86D7-D5038562B595}">
      <dsp:nvSpPr>
        <dsp:cNvPr id="0" name=""/>
        <dsp:cNvSpPr/>
      </dsp:nvSpPr>
      <dsp:spPr>
        <a:xfrm>
          <a:off x="674814" y="980612"/>
          <a:ext cx="1490329" cy="61580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a-IR" sz="1600" kern="1200" dirty="0">
              <a:cs typeface="+mj-cs"/>
            </a:rPr>
            <a:t>اکستواپتیک</a:t>
          </a:r>
          <a:endParaRPr lang="en-US" sz="1600" kern="1200" dirty="0">
            <a:cs typeface="+mj-cs"/>
          </a:endParaRPr>
        </a:p>
      </dsp:txBody>
      <dsp:txXfrm>
        <a:off x="692850" y="998648"/>
        <a:ext cx="1454257" cy="579731"/>
      </dsp:txXfrm>
    </dsp:sp>
    <dsp:sp modelId="{7BBA1103-7863-451B-B742-37EAC85D0007}">
      <dsp:nvSpPr>
        <dsp:cNvPr id="0" name=""/>
        <dsp:cNvSpPr/>
      </dsp:nvSpPr>
      <dsp:spPr>
        <a:xfrm rot="16200000">
          <a:off x="2346900" y="1091716"/>
          <a:ext cx="1402199" cy="447098"/>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CA099DB9-1A11-4EDB-A63D-1350DB2D03D5}">
      <dsp:nvSpPr>
        <dsp:cNvPr id="0" name=""/>
        <dsp:cNvSpPr/>
      </dsp:nvSpPr>
      <dsp:spPr>
        <a:xfrm>
          <a:off x="2302835" y="328905"/>
          <a:ext cx="1490329" cy="57052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a-IR" sz="1600" kern="1200" dirty="0">
              <a:cs typeface="+mj-cs"/>
            </a:rPr>
            <a:t>اپتیک غیرخطی</a:t>
          </a:r>
          <a:endParaRPr lang="en-US" sz="1600" kern="1200" dirty="0">
            <a:cs typeface="+mj-cs"/>
          </a:endParaRPr>
        </a:p>
      </dsp:txBody>
      <dsp:txXfrm>
        <a:off x="2319545" y="345615"/>
        <a:ext cx="1456909" cy="537101"/>
      </dsp:txXfrm>
    </dsp:sp>
    <dsp:sp modelId="{2F95E281-56F9-4513-9AAC-608B80466C9B}">
      <dsp:nvSpPr>
        <dsp:cNvPr id="0" name=""/>
        <dsp:cNvSpPr/>
      </dsp:nvSpPr>
      <dsp:spPr>
        <a:xfrm rot="18900000">
          <a:off x="3488865" y="1556701"/>
          <a:ext cx="1390838" cy="447098"/>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1E99B1CB-8BAA-4131-A3CC-06A1B01785AB}">
      <dsp:nvSpPr>
        <dsp:cNvPr id="0" name=""/>
        <dsp:cNvSpPr/>
      </dsp:nvSpPr>
      <dsp:spPr>
        <a:xfrm>
          <a:off x="3930855" y="1008404"/>
          <a:ext cx="1490329" cy="56022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a-IR" sz="1600" kern="1200" dirty="0">
              <a:cs typeface="+mj-cs"/>
            </a:rPr>
            <a:t>مگنتواپتیک</a:t>
          </a:r>
          <a:endParaRPr lang="en-US" sz="1600" kern="1200" dirty="0">
            <a:cs typeface="+mj-cs"/>
          </a:endParaRPr>
        </a:p>
      </dsp:txBody>
      <dsp:txXfrm>
        <a:off x="3947263" y="1024812"/>
        <a:ext cx="1457513" cy="527404"/>
      </dsp:txXfrm>
    </dsp:sp>
    <dsp:sp modelId="{A45F1855-5E5A-4583-A895-437173C6556D}">
      <dsp:nvSpPr>
        <dsp:cNvPr id="0" name=""/>
        <dsp:cNvSpPr/>
      </dsp:nvSpPr>
      <dsp:spPr>
        <a:xfrm rot="21478997">
          <a:off x="3970481" y="2636191"/>
          <a:ext cx="1380781" cy="447098"/>
        </a:xfrm>
        <a:prstGeom prst="lef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 modelId="{B7A3F0AA-D126-48CA-912D-66738513CF3E}">
      <dsp:nvSpPr>
        <dsp:cNvPr id="0" name=""/>
        <dsp:cNvSpPr/>
      </dsp:nvSpPr>
      <dsp:spPr>
        <a:xfrm>
          <a:off x="4605670" y="2503429"/>
          <a:ext cx="1490329" cy="66403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fa-IR" sz="1600" kern="1200" dirty="0">
              <a:cs typeface="+mj-cs"/>
            </a:rPr>
            <a:t>اپتوالکترونیک</a:t>
          </a:r>
          <a:endParaRPr lang="en-US" sz="1600" kern="1200" dirty="0">
            <a:cs typeface="+mj-cs"/>
          </a:endParaRPr>
        </a:p>
      </dsp:txBody>
      <dsp:txXfrm>
        <a:off x="4625119" y="2522878"/>
        <a:ext cx="1451431" cy="6251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حسگرها</a:t>
          </a:r>
          <a:endParaRPr lang="en-US" sz="1400" kern="1200" dirty="0">
            <a:solidFill>
              <a:schemeClr val="bg1"/>
            </a:solidFill>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پزشکی</a:t>
          </a:r>
          <a:endParaRPr lang="en-US" sz="1400" kern="1200" dirty="0">
            <a:solidFill>
              <a:schemeClr val="bg1"/>
            </a:solidFill>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solidFill>
                <a:schemeClr val="bg1"/>
              </a:solidFill>
              <a:cs typeface="+mj-cs"/>
            </a:rPr>
            <a:t>آزمایشگاه بر روی تراشه</a:t>
          </a:r>
          <a:r>
            <a:rPr lang="en-US" sz="1200" kern="1200" dirty="0">
              <a:solidFill>
                <a:schemeClr val="bg1"/>
              </a:solidFill>
              <a:cs typeface="+mj-cs"/>
            </a:rPr>
            <a:t>     </a:t>
          </a:r>
          <a:r>
            <a:rPr lang="fa-IR" sz="1200" kern="1200" dirty="0">
              <a:solidFill>
                <a:schemeClr val="bg1"/>
              </a:solidFill>
              <a:cs typeface="+mj-cs"/>
            </a:rPr>
            <a:t> </a:t>
          </a:r>
          <a:r>
            <a:rPr lang="en-US" sz="1200" kern="1200" dirty="0">
              <a:solidFill>
                <a:schemeClr val="bg1"/>
              </a:solidFill>
              <a:cs typeface="+mj-cs"/>
            </a:rPr>
            <a:t>Lab on Chip</a:t>
          </a:r>
          <a:endParaRPr lang="fa-IR" sz="1200" kern="1200" dirty="0">
            <a:solidFill>
              <a:schemeClr val="bg1"/>
            </a:solidFill>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solidFill>
          <a:schemeClr val="accent2">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tx1"/>
              </a:solidFill>
              <a:cs typeface="+mj-cs"/>
            </a:rPr>
            <a:t>صنعتی</a:t>
          </a:r>
          <a:endParaRPr lang="en-US" sz="1400" kern="1200" dirty="0">
            <a:solidFill>
              <a:schemeClr val="tx1"/>
            </a:solidFill>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حسگرها</a:t>
          </a:r>
          <a:endParaRPr lang="en-US" sz="1400" kern="1200" dirty="0">
            <a:solidFill>
              <a:schemeClr val="bg1"/>
            </a:solidFill>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آزمایشگاه بر روی تراشه</a:t>
          </a:r>
          <a:r>
            <a:rPr lang="en-US" sz="1200" kern="1200" dirty="0">
              <a:cs typeface="+mj-cs"/>
            </a:rPr>
            <a:t>     </a:t>
          </a:r>
          <a:r>
            <a:rPr lang="fa-IR" sz="1200" kern="1200" dirty="0">
              <a:cs typeface="+mj-cs"/>
            </a:rPr>
            <a:t> </a:t>
          </a:r>
          <a:r>
            <a:rPr lang="en-US" sz="1200" kern="1200" dirty="0">
              <a:cs typeface="+mj-cs"/>
            </a:rPr>
            <a:t>Lab on Chip</a:t>
          </a:r>
          <a:endParaRPr lang="fa-IR" sz="12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صنعتی</a:t>
          </a:r>
          <a:endParaRPr lang="en-US" sz="1400" kern="1200" dirty="0">
            <a:solidFill>
              <a:schemeClr val="bg1"/>
            </a:solidFill>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حسگرها</a:t>
          </a:r>
          <a:endParaRPr lang="en-US" sz="1400" kern="1200" dirty="0">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آزمایشگاه بر روی تراشه</a:t>
          </a:r>
          <a:r>
            <a:rPr lang="en-US" sz="1200" kern="1200" dirty="0">
              <a:cs typeface="+mj-cs"/>
            </a:rPr>
            <a:t>     </a:t>
          </a:r>
          <a:r>
            <a:rPr lang="fa-IR" sz="1200" kern="1200" dirty="0">
              <a:cs typeface="+mj-cs"/>
            </a:rPr>
            <a:t> </a:t>
          </a:r>
          <a:r>
            <a:rPr lang="en-US" sz="1200" kern="1200" dirty="0">
              <a:cs typeface="+mj-cs"/>
            </a:rPr>
            <a:t>Lab on Chip</a:t>
          </a:r>
          <a:endParaRPr lang="fa-IR" sz="12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صنعتی</a:t>
          </a:r>
          <a:endParaRPr lang="en-US" sz="1400" kern="1200" dirty="0">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مجتمع سازی سیستمهای اپتیک </a:t>
          </a:r>
          <a:endParaRPr lang="en-US" sz="1400" kern="1200" dirty="0">
            <a:solidFill>
              <a:schemeClr val="bg1"/>
            </a:solidFill>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سیستمهای اپتیک کلاسیک</a:t>
          </a:r>
          <a:endParaRPr lang="en-US" sz="1200" kern="1200" dirty="0">
            <a:solidFill>
              <a:schemeClr val="bg1"/>
            </a:solidFill>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سرعت سنج، فاصله یاب، ارتفاع سنج و...</a:t>
          </a:r>
          <a:endParaRPr lang="en-US" sz="1200" kern="1200" dirty="0">
            <a:solidFill>
              <a:schemeClr val="bg1"/>
            </a:solidFill>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سیستمهای فیبرنوری</a:t>
          </a:r>
          <a:endParaRPr lang="en-US" sz="1400" kern="1200" dirty="0">
            <a:solidFill>
              <a:schemeClr val="bg1"/>
            </a:solidFill>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solidFill>
                <a:schemeClr val="bg1"/>
              </a:solidFill>
              <a:cs typeface="+mj-cs"/>
            </a:rPr>
            <a:t>لیزر، تقویت کننده، شتاب سنج، </a:t>
          </a:r>
          <a:r>
            <a:rPr lang="en-US" sz="1200" b="1" kern="1200" dirty="0">
              <a:solidFill>
                <a:schemeClr val="bg1"/>
              </a:solidFill>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ترکیب با ماکرویو و الکترونیک</a:t>
          </a:r>
          <a:endParaRPr lang="en-US" sz="1400" kern="1200" dirty="0">
            <a:solidFill>
              <a:schemeClr val="bg1"/>
            </a:solidFill>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آنتنهای آرایه فازی، آنتنهای اپتیکی</a:t>
          </a:r>
          <a:endParaRPr lang="en-US" sz="1200" kern="1200" dirty="0">
            <a:solidFill>
              <a:schemeClr val="bg1"/>
            </a:solidFill>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solidFill>
                <a:schemeClr val="bg1"/>
              </a:solidFill>
              <a:cs typeface="+mj-cs"/>
            </a:rPr>
            <a:t>تک زیرلایه های شامل مدارات الکترونیک و فوتونیک </a:t>
          </a:r>
          <a:endParaRPr lang="en-US" sz="1200" kern="1200" dirty="0">
            <a:solidFill>
              <a:schemeClr val="bg1"/>
            </a:solidFill>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حسگرها</a:t>
          </a:r>
          <a:endParaRPr lang="en-US" sz="1400" kern="1200" dirty="0">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آزمایشگاه بر روی تراشه</a:t>
          </a:r>
          <a:r>
            <a:rPr lang="en-US" sz="1200" kern="1200" dirty="0">
              <a:cs typeface="+mj-cs"/>
            </a:rPr>
            <a:t>     </a:t>
          </a:r>
          <a:r>
            <a:rPr lang="fa-IR" sz="1200" kern="1200" dirty="0">
              <a:cs typeface="+mj-cs"/>
            </a:rPr>
            <a:t> </a:t>
          </a:r>
          <a:r>
            <a:rPr lang="en-US" sz="1200" kern="1200" dirty="0">
              <a:cs typeface="+mj-cs"/>
            </a:rPr>
            <a:t>Lab on Chip</a:t>
          </a:r>
          <a:endParaRPr lang="fa-IR" sz="12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صنعتی</a:t>
          </a:r>
          <a:endParaRPr lang="en-US" sz="1400" kern="1200" dirty="0">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پردازنده های فوتونیکی</a:t>
          </a:r>
          <a:endParaRPr lang="en-US" sz="1400" kern="1200" dirty="0">
            <a:solidFill>
              <a:schemeClr val="bg1"/>
            </a:solidFill>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کامپیوترهای</a:t>
          </a:r>
          <a:r>
            <a:rPr lang="fa-IR" sz="1900" kern="1200" dirty="0">
              <a:solidFill>
                <a:schemeClr val="bg1"/>
              </a:solidFill>
            </a:rPr>
            <a:t> </a:t>
          </a:r>
          <a:r>
            <a:rPr lang="fa-IR" sz="1400" kern="1200" dirty="0">
              <a:solidFill>
                <a:schemeClr val="bg1"/>
              </a:solidFill>
              <a:cs typeface="+mj-cs"/>
            </a:rPr>
            <a:t>نوری</a:t>
          </a:r>
          <a:endParaRPr lang="en-US" sz="1400" kern="1200" dirty="0">
            <a:solidFill>
              <a:schemeClr val="bg1"/>
            </a:solidFill>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solidFill>
                <a:schemeClr val="bg1"/>
              </a:solidFill>
              <a:cs typeface="+mj-cs"/>
            </a:rPr>
            <a:t>MEMS</a:t>
          </a:r>
          <a:r>
            <a:rPr lang="fa-IR" sz="1400" kern="1200" dirty="0">
              <a:solidFill>
                <a:schemeClr val="bg1"/>
              </a:solidFill>
              <a:cs typeface="+mj-cs"/>
            </a:rPr>
            <a:t> اپتیکی</a:t>
          </a:r>
          <a:endParaRPr lang="en-US" sz="1400" kern="1200" dirty="0">
            <a:solidFill>
              <a:schemeClr val="bg1"/>
            </a:solidFill>
            <a:cs typeface="+mj-cs"/>
          </a:endParaRPr>
        </a:p>
      </dsp:txBody>
      <dsp:txXfrm>
        <a:off x="1276048" y="5328702"/>
        <a:ext cx="1907087" cy="384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61132-997F-4578-AFB1-238E9293C242}">
      <dsp:nvSpPr>
        <dsp:cNvPr id="0" name=""/>
        <dsp:cNvSpPr/>
      </dsp:nvSpPr>
      <dsp:spPr>
        <a:xfrm>
          <a:off x="3586" y="486070"/>
          <a:ext cx="3877195" cy="2894244"/>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cs typeface="+mj-cs"/>
            </a:rPr>
            <a:t>فوتون</a:t>
          </a:r>
          <a:endParaRPr lang="en-US" sz="1800" kern="1200" dirty="0">
            <a:cs typeface="+mj-cs"/>
          </a:endParaRPr>
        </a:p>
        <a:p>
          <a:pPr marL="171450" lvl="1" indent="-171450" algn="r" defTabSz="800100" rtl="1">
            <a:lnSpc>
              <a:spcPct val="90000"/>
            </a:lnSpc>
            <a:spcBef>
              <a:spcPct val="0"/>
            </a:spcBef>
            <a:spcAft>
              <a:spcPct val="15000"/>
            </a:spcAft>
            <a:buChar char="•"/>
          </a:pPr>
          <a:r>
            <a:rPr lang="fa-IR" sz="1800" kern="1200" dirty="0">
              <a:cs typeface="+mj-cs"/>
            </a:rPr>
            <a:t>فیبر نوری</a:t>
          </a:r>
          <a:endParaRPr lang="en-US" sz="1800" kern="1200" dirty="0">
            <a:cs typeface="+mj-cs"/>
          </a:endParaRPr>
        </a:p>
        <a:p>
          <a:pPr marL="171450" lvl="1" indent="-171450" algn="r" defTabSz="800100" rtl="1">
            <a:lnSpc>
              <a:spcPct val="90000"/>
            </a:lnSpc>
            <a:spcBef>
              <a:spcPct val="0"/>
            </a:spcBef>
            <a:spcAft>
              <a:spcPct val="15000"/>
            </a:spcAft>
            <a:buChar char="•"/>
          </a:pPr>
          <a:r>
            <a:rPr lang="fa-IR" sz="1800" kern="1200" dirty="0">
              <a:cs typeface="+mj-cs"/>
            </a:rPr>
            <a:t>ادوات پسیو نوری همچون موجبرها، فوتونیک کریستال ، ماخ زندر، کوپلر، مشددها و ...</a:t>
          </a:r>
        </a:p>
        <a:p>
          <a:pPr marL="171450" lvl="1" indent="-171450" algn="r" defTabSz="800100" rtl="1">
            <a:lnSpc>
              <a:spcPct val="90000"/>
            </a:lnSpc>
            <a:spcBef>
              <a:spcPct val="0"/>
            </a:spcBef>
            <a:spcAft>
              <a:spcPct val="15000"/>
            </a:spcAft>
            <a:buChar char="•"/>
          </a:pPr>
          <a:r>
            <a:rPr lang="fa-IR" sz="1800" kern="1200" dirty="0">
              <a:cs typeface="+mj-cs"/>
            </a:rPr>
            <a:t>سوییچها و ترانزیستورهای تمام نوری، تقویت کننده ها</a:t>
          </a:r>
        </a:p>
      </dsp:txBody>
      <dsp:txXfrm>
        <a:off x="71402" y="553886"/>
        <a:ext cx="3741563" cy="2826428"/>
      </dsp:txXfrm>
    </dsp:sp>
    <dsp:sp modelId="{3EB78526-9A1A-4637-B398-2A9DD5103ADD}">
      <dsp:nvSpPr>
        <dsp:cNvPr id="0" name=""/>
        <dsp:cNvSpPr/>
      </dsp:nvSpPr>
      <dsp:spPr>
        <a:xfrm>
          <a:off x="3586" y="3380314"/>
          <a:ext cx="3877195" cy="124452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rtl="1">
            <a:lnSpc>
              <a:spcPct val="90000"/>
            </a:lnSpc>
            <a:spcBef>
              <a:spcPct val="0"/>
            </a:spcBef>
            <a:spcAft>
              <a:spcPct val="35000"/>
            </a:spcAft>
            <a:buNone/>
          </a:pPr>
          <a:r>
            <a:rPr lang="fa-IR" sz="2800" kern="1200" dirty="0">
              <a:solidFill>
                <a:srgbClr val="0000CC"/>
              </a:solidFill>
              <a:cs typeface="+mj-cs"/>
            </a:rPr>
            <a:t>مدار</a:t>
          </a:r>
          <a:r>
            <a:rPr lang="fa-IR" sz="1600" kern="1200" dirty="0">
              <a:cs typeface="+mj-cs"/>
            </a:rPr>
            <a:t> </a:t>
          </a:r>
          <a:r>
            <a:rPr lang="fa-IR" sz="2800" kern="1200" dirty="0">
              <a:solidFill>
                <a:srgbClr val="0000CC"/>
              </a:solidFill>
              <a:cs typeface="+mj-cs"/>
            </a:rPr>
            <a:t>مجتمع</a:t>
          </a:r>
          <a:r>
            <a:rPr lang="fa-IR" sz="1600" kern="1200" dirty="0">
              <a:cs typeface="+mj-cs"/>
            </a:rPr>
            <a:t> </a:t>
          </a:r>
          <a:r>
            <a:rPr lang="fa-IR" sz="2800" kern="1200" dirty="0">
              <a:solidFill>
                <a:srgbClr val="0000CC"/>
              </a:solidFill>
              <a:cs typeface="+mj-cs"/>
            </a:rPr>
            <a:t>نوری</a:t>
          </a:r>
          <a:endParaRPr lang="en-US" sz="2800" kern="1200" dirty="0">
            <a:solidFill>
              <a:srgbClr val="0000CC"/>
            </a:solidFill>
            <a:cs typeface="+mj-cs"/>
          </a:endParaRPr>
        </a:p>
      </dsp:txBody>
      <dsp:txXfrm>
        <a:off x="3586" y="3380314"/>
        <a:ext cx="2730419" cy="1244525"/>
      </dsp:txXfrm>
    </dsp:sp>
    <dsp:sp modelId="{233D8C2F-DF60-4969-BB16-9C605E7EFB97}">
      <dsp:nvSpPr>
        <dsp:cNvPr id="0" name=""/>
        <dsp:cNvSpPr/>
      </dsp:nvSpPr>
      <dsp:spPr>
        <a:xfrm>
          <a:off x="2843685" y="3577996"/>
          <a:ext cx="1357018" cy="135701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3000" r="-4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81D49D5-C066-4BF1-B677-D8CB1BD49E62}">
      <dsp:nvSpPr>
        <dsp:cNvPr id="0" name=""/>
        <dsp:cNvSpPr/>
      </dsp:nvSpPr>
      <dsp:spPr>
        <a:xfrm>
          <a:off x="4536896" y="486070"/>
          <a:ext cx="3877195" cy="2894244"/>
        </a:xfrm>
        <a:prstGeom prst="round2SameRect">
          <a:avLst>
            <a:gd name="adj1" fmla="val 8000"/>
            <a:gd name="adj2" fmla="val 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cs typeface="+mj-cs"/>
            </a:rPr>
            <a:t>الکترون</a:t>
          </a:r>
          <a:endParaRPr lang="en-US" sz="1800" kern="1200" dirty="0">
            <a:cs typeface="+mj-cs"/>
          </a:endParaRPr>
        </a:p>
        <a:p>
          <a:pPr marL="171450" lvl="1" indent="-171450" algn="r" defTabSz="800100" rtl="1">
            <a:lnSpc>
              <a:spcPct val="90000"/>
            </a:lnSpc>
            <a:spcBef>
              <a:spcPct val="0"/>
            </a:spcBef>
            <a:spcAft>
              <a:spcPct val="15000"/>
            </a:spcAft>
            <a:buChar char="•"/>
          </a:pPr>
          <a:r>
            <a:rPr lang="fa-IR" sz="1800" kern="1200" dirty="0">
              <a:cs typeface="+mj-cs"/>
            </a:rPr>
            <a:t>سیم</a:t>
          </a:r>
          <a:endParaRPr lang="en-US" sz="1800" kern="1200" dirty="0">
            <a:cs typeface="+mj-cs"/>
          </a:endParaRPr>
        </a:p>
        <a:p>
          <a:pPr marL="171450" lvl="1" indent="-171450" algn="r" defTabSz="800100" rtl="1">
            <a:lnSpc>
              <a:spcPct val="90000"/>
            </a:lnSpc>
            <a:spcBef>
              <a:spcPct val="0"/>
            </a:spcBef>
            <a:spcAft>
              <a:spcPct val="15000"/>
            </a:spcAft>
            <a:buChar char="•"/>
          </a:pPr>
          <a:r>
            <a:rPr lang="fa-IR" sz="1800" kern="1200" dirty="0">
              <a:cs typeface="+mj-cs"/>
            </a:rPr>
            <a:t>ادوات پسیو همچون مقاومت، دیود و ...</a:t>
          </a:r>
          <a:endParaRPr lang="en-US" sz="1800" kern="1200" dirty="0">
            <a:cs typeface="+mj-cs"/>
          </a:endParaRPr>
        </a:p>
        <a:p>
          <a:pPr marL="171450" lvl="1" indent="-171450" algn="r" defTabSz="800100" rtl="1">
            <a:lnSpc>
              <a:spcPct val="90000"/>
            </a:lnSpc>
            <a:spcBef>
              <a:spcPct val="0"/>
            </a:spcBef>
            <a:spcAft>
              <a:spcPct val="15000"/>
            </a:spcAft>
            <a:buChar char="•"/>
          </a:pPr>
          <a:endParaRPr lang="en-US" sz="1800" kern="1200" dirty="0">
            <a:cs typeface="+mj-cs"/>
          </a:endParaRPr>
        </a:p>
        <a:p>
          <a:pPr marL="171450" lvl="1" indent="-171450" algn="r" defTabSz="800100" rtl="1">
            <a:lnSpc>
              <a:spcPct val="90000"/>
            </a:lnSpc>
            <a:spcBef>
              <a:spcPct val="0"/>
            </a:spcBef>
            <a:spcAft>
              <a:spcPct val="15000"/>
            </a:spcAft>
            <a:buChar char="•"/>
          </a:pPr>
          <a:r>
            <a:rPr lang="fa-IR" sz="1800" kern="1200" dirty="0">
              <a:cs typeface="+mj-cs"/>
            </a:rPr>
            <a:t>ادوات اکتیو همچون ترانزیستور</a:t>
          </a:r>
          <a:endParaRPr lang="en-US" sz="1800" kern="1200" dirty="0">
            <a:cs typeface="+mj-cs"/>
          </a:endParaRPr>
        </a:p>
      </dsp:txBody>
      <dsp:txXfrm>
        <a:off x="4604712" y="553886"/>
        <a:ext cx="3741563" cy="2826428"/>
      </dsp:txXfrm>
    </dsp:sp>
    <dsp:sp modelId="{6EDDFC16-F84E-4EA3-A515-7C1F3CD9CEA8}">
      <dsp:nvSpPr>
        <dsp:cNvPr id="0" name=""/>
        <dsp:cNvSpPr/>
      </dsp:nvSpPr>
      <dsp:spPr>
        <a:xfrm>
          <a:off x="4536896" y="3380314"/>
          <a:ext cx="3877195" cy="124452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rtl="1">
            <a:lnSpc>
              <a:spcPct val="90000"/>
            </a:lnSpc>
            <a:spcBef>
              <a:spcPct val="0"/>
            </a:spcBef>
            <a:spcAft>
              <a:spcPct val="35000"/>
            </a:spcAft>
            <a:buNone/>
          </a:pPr>
          <a:r>
            <a:rPr lang="fa-IR" sz="2800" kern="1200" dirty="0">
              <a:solidFill>
                <a:srgbClr val="0000CC"/>
              </a:solidFill>
              <a:cs typeface="+mj-cs"/>
            </a:rPr>
            <a:t>الکترونیک</a:t>
          </a:r>
          <a:endParaRPr lang="en-US" sz="2800" kern="1200" dirty="0">
            <a:solidFill>
              <a:srgbClr val="0000CC"/>
            </a:solidFill>
            <a:cs typeface="+mj-cs"/>
          </a:endParaRPr>
        </a:p>
      </dsp:txBody>
      <dsp:txXfrm>
        <a:off x="4536896" y="3380314"/>
        <a:ext cx="2730419" cy="1244525"/>
      </dsp:txXfrm>
    </dsp:sp>
    <dsp:sp modelId="{B5C89D81-1F01-4676-8E14-39DB4812B118}">
      <dsp:nvSpPr>
        <dsp:cNvPr id="0" name=""/>
        <dsp:cNvSpPr/>
      </dsp:nvSpPr>
      <dsp:spPr>
        <a:xfrm>
          <a:off x="7376996" y="3577996"/>
          <a:ext cx="1357018" cy="135701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5FF20-750E-423D-8F47-25A17CC07091}">
      <dsp:nvSpPr>
        <dsp:cNvPr id="0" name=""/>
        <dsp:cNvSpPr/>
      </dsp:nvSpPr>
      <dsp:spPr>
        <a:xfrm>
          <a:off x="1955032" y="122945"/>
          <a:ext cx="2862293" cy="3792574"/>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581650F-336F-4117-BF62-A898D4B60131}">
      <dsp:nvSpPr>
        <dsp:cNvPr id="0" name=""/>
        <dsp:cNvSpPr/>
      </dsp:nvSpPr>
      <dsp:spPr>
        <a:xfrm>
          <a:off x="2276764" y="669972"/>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نرم افزار</a:t>
          </a:r>
          <a:endParaRPr lang="en-US" sz="3200" kern="1200" dirty="0">
            <a:cs typeface="+mj-cs"/>
          </a:endParaRPr>
        </a:p>
      </dsp:txBody>
      <dsp:txXfrm>
        <a:off x="2311369" y="704577"/>
        <a:ext cx="2149278" cy="639685"/>
      </dsp:txXfrm>
    </dsp:sp>
    <dsp:sp modelId="{EF8458A3-FD7C-4187-8DF7-4D2D489C83CA}">
      <dsp:nvSpPr>
        <dsp:cNvPr id="0" name=""/>
        <dsp:cNvSpPr/>
      </dsp:nvSpPr>
      <dsp:spPr>
        <a:xfrm>
          <a:off x="2276764" y="1467479"/>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الکترونیک</a:t>
          </a:r>
          <a:endParaRPr lang="en-US" sz="3200" kern="1200" dirty="0">
            <a:cs typeface="+mj-cs"/>
          </a:endParaRPr>
        </a:p>
      </dsp:txBody>
      <dsp:txXfrm>
        <a:off x="2311369" y="1502084"/>
        <a:ext cx="2149278" cy="639685"/>
      </dsp:txXfrm>
    </dsp:sp>
    <dsp:sp modelId="{360F9520-A805-4A28-91C9-7B2C42013A24}">
      <dsp:nvSpPr>
        <dsp:cNvPr id="0" name=""/>
        <dsp:cNvSpPr/>
      </dsp:nvSpPr>
      <dsp:spPr>
        <a:xfrm>
          <a:off x="2276764" y="2264987"/>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برق و اپتیک</a:t>
          </a:r>
          <a:endParaRPr lang="en-US" sz="3200" kern="1200" dirty="0">
            <a:cs typeface="+mj-cs"/>
          </a:endParaRPr>
        </a:p>
      </dsp:txBody>
      <dsp:txXfrm>
        <a:off x="2311369" y="2299592"/>
        <a:ext cx="2149278" cy="639685"/>
      </dsp:txXfrm>
    </dsp:sp>
    <dsp:sp modelId="{8B4C3C98-977D-423A-AEA4-0874BDFD153D}">
      <dsp:nvSpPr>
        <dsp:cNvPr id="0" name=""/>
        <dsp:cNvSpPr/>
      </dsp:nvSpPr>
      <dsp:spPr>
        <a:xfrm>
          <a:off x="2276764" y="3062494"/>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مکانیک</a:t>
          </a:r>
          <a:endParaRPr lang="en-US" sz="3200" kern="1200" dirty="0">
            <a:cs typeface="+mj-cs"/>
          </a:endParaRPr>
        </a:p>
      </dsp:txBody>
      <dsp:txXfrm>
        <a:off x="2311369" y="3097099"/>
        <a:ext cx="2149278" cy="639685"/>
      </dsp:txXfrm>
    </dsp:sp>
    <dsp:sp modelId="{AB45A5AE-43F1-407A-89E4-D0E9F84C9941}">
      <dsp:nvSpPr>
        <dsp:cNvPr id="0" name=""/>
        <dsp:cNvSpPr/>
      </dsp:nvSpPr>
      <dsp:spPr>
        <a:xfrm>
          <a:off x="1995803" y="4072691"/>
          <a:ext cx="2799843"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a-IR" sz="2000" kern="1200" dirty="0">
              <a:cs typeface="+mj-cs"/>
            </a:rPr>
            <a:t>هرم فناوری ساخت ادوات تا قبل از مدارات  فوتونیکی </a:t>
          </a:r>
          <a:endParaRPr lang="en-US" sz="2000" kern="1200" dirty="0">
            <a:cs typeface="+mj-cs"/>
          </a:endParaRPr>
        </a:p>
      </dsp:txBody>
      <dsp:txXfrm>
        <a:off x="2030408" y="4107296"/>
        <a:ext cx="2730633" cy="6396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5FF20-750E-423D-8F47-25A17CC07091}">
      <dsp:nvSpPr>
        <dsp:cNvPr id="0" name=""/>
        <dsp:cNvSpPr/>
      </dsp:nvSpPr>
      <dsp:spPr>
        <a:xfrm>
          <a:off x="2769251" y="166470"/>
          <a:ext cx="2862293" cy="3792574"/>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581650F-336F-4117-BF62-A898D4B60131}">
      <dsp:nvSpPr>
        <dsp:cNvPr id="0" name=""/>
        <dsp:cNvSpPr/>
      </dsp:nvSpPr>
      <dsp:spPr>
        <a:xfrm>
          <a:off x="3118281" y="713505"/>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نرم افزار</a:t>
          </a:r>
          <a:endParaRPr lang="en-US" sz="3200" kern="1200" dirty="0">
            <a:cs typeface="+mj-cs"/>
          </a:endParaRPr>
        </a:p>
      </dsp:txBody>
      <dsp:txXfrm>
        <a:off x="3152886" y="748110"/>
        <a:ext cx="2149278" cy="639685"/>
      </dsp:txXfrm>
    </dsp:sp>
    <dsp:sp modelId="{EF8458A3-FD7C-4187-8DF7-4D2D489C83CA}">
      <dsp:nvSpPr>
        <dsp:cNvPr id="0" name=""/>
        <dsp:cNvSpPr/>
      </dsp:nvSpPr>
      <dsp:spPr>
        <a:xfrm>
          <a:off x="3118281" y="1511013"/>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الکترونیک</a:t>
          </a:r>
          <a:endParaRPr lang="en-US" sz="3200" kern="1200" dirty="0">
            <a:cs typeface="+mj-cs"/>
          </a:endParaRPr>
        </a:p>
      </dsp:txBody>
      <dsp:txXfrm>
        <a:off x="3152886" y="1545618"/>
        <a:ext cx="2149278" cy="639685"/>
      </dsp:txXfrm>
    </dsp:sp>
    <dsp:sp modelId="{360F9520-A805-4A28-91C9-7B2C42013A24}">
      <dsp:nvSpPr>
        <dsp:cNvPr id="0" name=""/>
        <dsp:cNvSpPr/>
      </dsp:nvSpPr>
      <dsp:spPr>
        <a:xfrm>
          <a:off x="3118281" y="2308520"/>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برق </a:t>
          </a:r>
          <a:endParaRPr lang="en-US" sz="3200" kern="1200" dirty="0">
            <a:cs typeface="+mj-cs"/>
          </a:endParaRPr>
        </a:p>
      </dsp:txBody>
      <dsp:txXfrm>
        <a:off x="3152886" y="2343125"/>
        <a:ext cx="2149278" cy="639685"/>
      </dsp:txXfrm>
    </dsp:sp>
    <dsp:sp modelId="{8B4C3C98-977D-423A-AEA4-0874BDFD153D}">
      <dsp:nvSpPr>
        <dsp:cNvPr id="0" name=""/>
        <dsp:cNvSpPr/>
      </dsp:nvSpPr>
      <dsp:spPr>
        <a:xfrm>
          <a:off x="3118281" y="3106027"/>
          <a:ext cx="2218488"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mj-cs"/>
            </a:rPr>
            <a:t>مکانیک</a:t>
          </a:r>
          <a:endParaRPr lang="en-US" sz="3200" kern="1200" dirty="0">
            <a:cs typeface="+mj-cs"/>
          </a:endParaRPr>
        </a:p>
      </dsp:txBody>
      <dsp:txXfrm>
        <a:off x="3152886" y="3140632"/>
        <a:ext cx="2149278" cy="639685"/>
      </dsp:txXfrm>
    </dsp:sp>
    <dsp:sp modelId="{AB45A5AE-43F1-407A-89E4-D0E9F84C9941}">
      <dsp:nvSpPr>
        <dsp:cNvPr id="0" name=""/>
        <dsp:cNvSpPr/>
      </dsp:nvSpPr>
      <dsp:spPr>
        <a:xfrm>
          <a:off x="2831703" y="4116224"/>
          <a:ext cx="2799843" cy="708895"/>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a-IR" sz="2000" kern="1200" dirty="0">
              <a:cs typeface="+mj-cs"/>
            </a:rPr>
            <a:t>هرم فناوری ساخت ادوات با وجود مدارات  فوتونیکی </a:t>
          </a:r>
          <a:endParaRPr lang="en-US" sz="2000" kern="1200" dirty="0">
            <a:cs typeface="+mj-cs"/>
          </a:endParaRPr>
        </a:p>
      </dsp:txBody>
      <dsp:txXfrm>
        <a:off x="2866308" y="4150829"/>
        <a:ext cx="2730633" cy="6396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FA8E5-D3DF-439E-8654-8F30AAFD0B9D}">
      <dsp:nvSpPr>
        <dsp:cNvPr id="0" name=""/>
        <dsp:cNvSpPr/>
      </dsp:nvSpPr>
      <dsp:spPr>
        <a:xfrm>
          <a:off x="2826161" y="1695077"/>
          <a:ext cx="1851577" cy="1899857"/>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a-IR" sz="2000" kern="1200" dirty="0">
              <a:cs typeface="+mj-cs"/>
            </a:rPr>
            <a:t>مدارهای مجتمع نوری</a:t>
          </a:r>
          <a:endParaRPr lang="en-US" sz="2000" kern="1200" dirty="0">
            <a:cs typeface="+mj-cs"/>
          </a:endParaRPr>
        </a:p>
      </dsp:txBody>
      <dsp:txXfrm>
        <a:off x="3097318" y="1973305"/>
        <a:ext cx="1309263" cy="1343401"/>
      </dsp:txXfrm>
    </dsp:sp>
    <dsp:sp modelId="{52524A95-95E6-47FB-AAA1-DDDB4708F6FB}">
      <dsp:nvSpPr>
        <dsp:cNvPr id="0" name=""/>
        <dsp:cNvSpPr/>
      </dsp:nvSpPr>
      <dsp:spPr>
        <a:xfrm rot="16200000">
          <a:off x="3621752" y="1230062"/>
          <a:ext cx="26039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60811" y="1359813"/>
        <a:ext cx="182277" cy="272074"/>
      </dsp:txXfrm>
    </dsp:sp>
    <dsp:sp modelId="{72D18FF9-DD84-4B51-BB57-9D251C00EBB6}">
      <dsp:nvSpPr>
        <dsp:cNvPr id="0" name=""/>
        <dsp:cNvSpPr/>
      </dsp:nvSpPr>
      <dsp:spPr>
        <a:xfrm>
          <a:off x="3151784" y="3435"/>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fa-IR" sz="2400" kern="1200" dirty="0">
              <a:latin typeface="Calibri"/>
              <a:ea typeface="Calibri"/>
              <a:cs typeface="+mj-cs"/>
            </a:rPr>
            <a:t>دفاعی</a:t>
          </a:r>
          <a:endParaRPr lang="en-US" sz="2400" kern="1200" dirty="0">
            <a:latin typeface="Calibri"/>
            <a:ea typeface="Calibri"/>
            <a:cs typeface="+mj-cs"/>
          </a:endParaRPr>
        </a:p>
      </dsp:txBody>
      <dsp:txXfrm>
        <a:off x="3327568" y="179219"/>
        <a:ext cx="848762" cy="848762"/>
      </dsp:txXfrm>
    </dsp:sp>
    <dsp:sp modelId="{08E55D46-CCBE-4C7A-BCDE-82300FD0DD8D}">
      <dsp:nvSpPr>
        <dsp:cNvPr id="0" name=""/>
        <dsp:cNvSpPr/>
      </dsp:nvSpPr>
      <dsp:spPr>
        <a:xfrm rot="18900000">
          <a:off x="4454206" y="1582562"/>
          <a:ext cx="26691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5933" y="1701564"/>
        <a:ext cx="186841" cy="272074"/>
      </dsp:txXfrm>
    </dsp:sp>
    <dsp:sp modelId="{4FFCBA46-2CCD-4BFD-BFFC-E4A6E42CE578}">
      <dsp:nvSpPr>
        <dsp:cNvPr id="0" name=""/>
        <dsp:cNvSpPr/>
      </dsp:nvSpPr>
      <dsp:spPr>
        <a:xfrm>
          <a:off x="4595276" y="601348"/>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fa-IR" sz="2400" kern="1200" dirty="0">
              <a:latin typeface="Calibri"/>
              <a:ea typeface="Calibri"/>
              <a:cs typeface="+mj-cs"/>
            </a:rPr>
            <a:t>فضایی</a:t>
          </a:r>
          <a:endParaRPr lang="en-US" sz="2400" kern="1200" dirty="0">
            <a:latin typeface="Calibri"/>
            <a:ea typeface="Calibri"/>
            <a:cs typeface="+mj-cs"/>
          </a:endParaRPr>
        </a:p>
      </dsp:txBody>
      <dsp:txXfrm>
        <a:off x="4771060" y="777132"/>
        <a:ext cx="848762" cy="848762"/>
      </dsp:txXfrm>
    </dsp:sp>
    <dsp:sp modelId="{613E8371-8D6C-494C-940D-83BB911D042C}">
      <dsp:nvSpPr>
        <dsp:cNvPr id="0" name=""/>
        <dsp:cNvSpPr/>
      </dsp:nvSpPr>
      <dsp:spPr>
        <a:xfrm>
          <a:off x="4791137" y="2418277"/>
          <a:ext cx="273189"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91137" y="2508969"/>
        <a:ext cx="191232" cy="272074"/>
      </dsp:txXfrm>
    </dsp:sp>
    <dsp:sp modelId="{20FC5B82-0A33-4292-8D85-E9D711F689DA}">
      <dsp:nvSpPr>
        <dsp:cNvPr id="0" name=""/>
        <dsp:cNvSpPr/>
      </dsp:nvSpPr>
      <dsp:spPr>
        <a:xfrm>
          <a:off x="5193190" y="2044841"/>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fa-IR" sz="2400" kern="1200" dirty="0">
              <a:latin typeface="Calibri"/>
              <a:ea typeface="Calibri"/>
              <a:cs typeface="+mj-cs"/>
            </a:rPr>
            <a:t>پزشکی</a:t>
          </a:r>
          <a:endParaRPr lang="en-US" sz="2400" kern="1200" dirty="0">
            <a:latin typeface="Calibri"/>
            <a:ea typeface="Calibri"/>
            <a:cs typeface="+mj-cs"/>
          </a:endParaRPr>
        </a:p>
      </dsp:txBody>
      <dsp:txXfrm>
        <a:off x="5368974" y="2220625"/>
        <a:ext cx="848762" cy="848762"/>
      </dsp:txXfrm>
    </dsp:sp>
    <dsp:sp modelId="{F2BAC46E-8B79-45A2-8CC1-4E4C0BEA5A34}">
      <dsp:nvSpPr>
        <dsp:cNvPr id="0" name=""/>
        <dsp:cNvSpPr/>
      </dsp:nvSpPr>
      <dsp:spPr>
        <a:xfrm rot="2700000">
          <a:off x="4454206" y="3253991"/>
          <a:ext cx="26691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5933" y="3316373"/>
        <a:ext cx="186841" cy="272074"/>
      </dsp:txXfrm>
    </dsp:sp>
    <dsp:sp modelId="{F409F7DD-351A-4660-B59E-FDCC4BCB81F5}">
      <dsp:nvSpPr>
        <dsp:cNvPr id="0" name=""/>
        <dsp:cNvSpPr/>
      </dsp:nvSpPr>
      <dsp:spPr>
        <a:xfrm>
          <a:off x="4595276" y="3488333"/>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fa-IR" sz="2400" kern="1200" dirty="0">
              <a:latin typeface="Calibri"/>
              <a:ea typeface="Calibri"/>
              <a:cs typeface="+mj-cs"/>
            </a:rPr>
            <a:t>انرژی</a:t>
          </a:r>
          <a:endParaRPr lang="en-US" sz="2400" kern="1200" dirty="0">
            <a:latin typeface="Calibri"/>
            <a:ea typeface="Calibri"/>
            <a:cs typeface="+mj-cs"/>
          </a:endParaRPr>
        </a:p>
      </dsp:txBody>
      <dsp:txXfrm>
        <a:off x="4771060" y="3664117"/>
        <a:ext cx="848762" cy="848762"/>
      </dsp:txXfrm>
    </dsp:sp>
    <dsp:sp modelId="{CEBFF996-5BDE-40CB-B932-4ECA4FBF7DFC}">
      <dsp:nvSpPr>
        <dsp:cNvPr id="0" name=""/>
        <dsp:cNvSpPr/>
      </dsp:nvSpPr>
      <dsp:spPr>
        <a:xfrm rot="5400000">
          <a:off x="3621752" y="3606492"/>
          <a:ext cx="26039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660811" y="3658125"/>
        <a:ext cx="182277" cy="272074"/>
      </dsp:txXfrm>
    </dsp:sp>
    <dsp:sp modelId="{470F168E-D26C-41B0-9B99-3B6FE94D193F}">
      <dsp:nvSpPr>
        <dsp:cNvPr id="0" name=""/>
        <dsp:cNvSpPr/>
      </dsp:nvSpPr>
      <dsp:spPr>
        <a:xfrm>
          <a:off x="3151784" y="4086247"/>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fa-IR" sz="2400" kern="1200" dirty="0">
              <a:latin typeface="Calibri"/>
              <a:ea typeface="Calibri"/>
              <a:cs typeface="+mj-cs"/>
            </a:rPr>
            <a:t>حمل و نقل </a:t>
          </a:r>
          <a:endParaRPr lang="en-US" sz="2400" kern="1200" dirty="0"/>
        </a:p>
      </dsp:txBody>
      <dsp:txXfrm>
        <a:off x="3327568" y="4262031"/>
        <a:ext cx="848762" cy="848762"/>
      </dsp:txXfrm>
    </dsp:sp>
    <dsp:sp modelId="{11872FFF-BE19-4754-AB6D-1A124F493E2F}">
      <dsp:nvSpPr>
        <dsp:cNvPr id="0" name=""/>
        <dsp:cNvSpPr/>
      </dsp:nvSpPr>
      <dsp:spPr>
        <a:xfrm rot="8100000">
          <a:off x="2782777" y="3253991"/>
          <a:ext cx="26691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851124" y="3316373"/>
        <a:ext cx="186841" cy="272074"/>
      </dsp:txXfrm>
    </dsp:sp>
    <dsp:sp modelId="{8C970E91-B964-4B95-97B9-B9A93E31927A}">
      <dsp:nvSpPr>
        <dsp:cNvPr id="0" name=""/>
        <dsp:cNvSpPr/>
      </dsp:nvSpPr>
      <dsp:spPr>
        <a:xfrm>
          <a:off x="1708292" y="3488333"/>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fa-IR" sz="2300" kern="1200" dirty="0">
              <a:latin typeface="Calibri"/>
              <a:ea typeface="Calibri"/>
              <a:cs typeface="+mj-cs"/>
            </a:rPr>
            <a:t>سازه­ها </a:t>
          </a:r>
          <a:endParaRPr lang="en-US" sz="2300" kern="1200" dirty="0"/>
        </a:p>
      </dsp:txBody>
      <dsp:txXfrm>
        <a:off x="1884076" y="3664117"/>
        <a:ext cx="848762" cy="848762"/>
      </dsp:txXfrm>
    </dsp:sp>
    <dsp:sp modelId="{17D7B3DC-CF22-4FF8-9C90-A9293D427EBE}">
      <dsp:nvSpPr>
        <dsp:cNvPr id="0" name=""/>
        <dsp:cNvSpPr/>
      </dsp:nvSpPr>
      <dsp:spPr>
        <a:xfrm rot="10800000">
          <a:off x="2439572" y="2418277"/>
          <a:ext cx="273189"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521529" y="2508969"/>
        <a:ext cx="191232" cy="272074"/>
      </dsp:txXfrm>
    </dsp:sp>
    <dsp:sp modelId="{6CDE5265-680B-44CB-AF4F-889A11BAB41F}">
      <dsp:nvSpPr>
        <dsp:cNvPr id="0" name=""/>
        <dsp:cNvSpPr/>
      </dsp:nvSpPr>
      <dsp:spPr>
        <a:xfrm>
          <a:off x="1110378" y="2044841"/>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fa-IR" sz="2300" kern="1200" dirty="0">
              <a:latin typeface="Calibri"/>
              <a:ea typeface="Calibri"/>
              <a:cs typeface="+mj-cs"/>
            </a:rPr>
            <a:t>علوم</a:t>
          </a:r>
          <a:endParaRPr lang="en-US" sz="2300" kern="1200" dirty="0">
            <a:latin typeface="Calibri"/>
            <a:ea typeface="Calibri"/>
            <a:cs typeface="+mj-cs"/>
          </a:endParaRPr>
        </a:p>
      </dsp:txBody>
      <dsp:txXfrm>
        <a:off x="1286162" y="2220625"/>
        <a:ext cx="848762" cy="848762"/>
      </dsp:txXfrm>
    </dsp:sp>
    <dsp:sp modelId="{A86CFF38-64E6-4028-91CD-221A658A4195}">
      <dsp:nvSpPr>
        <dsp:cNvPr id="0" name=""/>
        <dsp:cNvSpPr/>
      </dsp:nvSpPr>
      <dsp:spPr>
        <a:xfrm rot="13500000">
          <a:off x="2782777" y="1582562"/>
          <a:ext cx="266915" cy="453458"/>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851124" y="1701564"/>
        <a:ext cx="186841" cy="272074"/>
      </dsp:txXfrm>
    </dsp:sp>
    <dsp:sp modelId="{103BEC98-AD11-47EF-8554-15411E11E95C}">
      <dsp:nvSpPr>
        <dsp:cNvPr id="0" name=""/>
        <dsp:cNvSpPr/>
      </dsp:nvSpPr>
      <dsp:spPr>
        <a:xfrm>
          <a:off x="1708292" y="601348"/>
          <a:ext cx="1200330" cy="1200330"/>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a-IR" sz="2000" kern="1200" dirty="0">
              <a:latin typeface="Calibri"/>
              <a:ea typeface="Calibri"/>
              <a:cs typeface="+mj-cs"/>
            </a:rPr>
            <a:t>مخابرات</a:t>
          </a:r>
          <a:endParaRPr lang="en-US" sz="2000" kern="1200" dirty="0">
            <a:latin typeface="Calibri"/>
            <a:ea typeface="Calibri"/>
            <a:cs typeface="+mj-cs"/>
          </a:endParaRPr>
        </a:p>
      </dsp:txBody>
      <dsp:txXfrm>
        <a:off x="1884076" y="777132"/>
        <a:ext cx="848762" cy="848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ABB1B-B97B-4D98-9F60-68DC2ECA09EE}">
      <dsp:nvSpPr>
        <dsp:cNvPr id="0" name=""/>
        <dsp:cNvSpPr/>
      </dsp:nvSpPr>
      <dsp:spPr>
        <a:xfrm rot="10800000">
          <a:off x="1297200" y="827"/>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dirty="0">
              <a:solidFill>
                <a:schemeClr val="accent2">
                  <a:lumMod val="50000"/>
                </a:schemeClr>
              </a:solidFill>
              <a:cs typeface="+mj-cs"/>
            </a:rPr>
            <a:t>اپتوالکترونیک</a:t>
          </a:r>
          <a:endParaRPr lang="en-US" sz="2000" kern="1200" dirty="0">
            <a:solidFill>
              <a:schemeClr val="accent2">
                <a:lumMod val="50000"/>
              </a:schemeClr>
            </a:solidFill>
            <a:cs typeface="+mj-cs"/>
          </a:endParaRPr>
        </a:p>
      </dsp:txBody>
      <dsp:txXfrm rot="10800000">
        <a:off x="1413528" y="827"/>
        <a:ext cx="4571911" cy="465314"/>
      </dsp:txXfrm>
    </dsp:sp>
    <dsp:sp modelId="{151D26B1-7C5C-4A38-AC4F-39CE8D379D87}">
      <dsp:nvSpPr>
        <dsp:cNvPr id="0" name=""/>
        <dsp:cNvSpPr/>
      </dsp:nvSpPr>
      <dsp:spPr>
        <a:xfrm>
          <a:off x="1064543" y="827"/>
          <a:ext cx="465314" cy="46531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DE09E1-CA7E-4FAF-9975-3E61855E3132}">
      <dsp:nvSpPr>
        <dsp:cNvPr id="0" name=""/>
        <dsp:cNvSpPr/>
      </dsp:nvSpPr>
      <dsp:spPr>
        <a:xfrm rot="10800000">
          <a:off x="1297200" y="605041"/>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الکترواپتیک</a:t>
          </a:r>
          <a:endParaRPr lang="en-US" sz="2000" kern="1200" dirty="0">
            <a:solidFill>
              <a:schemeClr val="accent2">
                <a:lumMod val="50000"/>
              </a:schemeClr>
            </a:solidFill>
            <a:cs typeface="+mj-cs"/>
          </a:endParaRPr>
        </a:p>
      </dsp:txBody>
      <dsp:txXfrm rot="10800000">
        <a:off x="1413528" y="605041"/>
        <a:ext cx="4571911" cy="465314"/>
      </dsp:txXfrm>
    </dsp:sp>
    <dsp:sp modelId="{1453FDBE-F0AB-429C-A361-E5C637F5BA61}">
      <dsp:nvSpPr>
        <dsp:cNvPr id="0" name=""/>
        <dsp:cNvSpPr/>
      </dsp:nvSpPr>
      <dsp:spPr>
        <a:xfrm>
          <a:off x="1064543" y="605041"/>
          <a:ext cx="465314" cy="46531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2000" r="-22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FA31347C-E686-4C6D-A48D-A3F2CD83C96D}">
      <dsp:nvSpPr>
        <dsp:cNvPr id="0" name=""/>
        <dsp:cNvSpPr/>
      </dsp:nvSpPr>
      <dsp:spPr>
        <a:xfrm rot="10800000">
          <a:off x="1297200" y="1209256"/>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اکستواپتیک</a:t>
          </a:r>
          <a:endParaRPr lang="en-US" sz="2000" kern="1200" dirty="0">
            <a:solidFill>
              <a:schemeClr val="accent2">
                <a:lumMod val="50000"/>
              </a:schemeClr>
            </a:solidFill>
            <a:cs typeface="+mj-cs"/>
          </a:endParaRPr>
        </a:p>
      </dsp:txBody>
      <dsp:txXfrm rot="10800000">
        <a:off x="1413528" y="1209256"/>
        <a:ext cx="4571911" cy="465314"/>
      </dsp:txXfrm>
    </dsp:sp>
    <dsp:sp modelId="{BA795395-95BF-490B-B011-264857C776D7}">
      <dsp:nvSpPr>
        <dsp:cNvPr id="0" name=""/>
        <dsp:cNvSpPr/>
      </dsp:nvSpPr>
      <dsp:spPr>
        <a:xfrm>
          <a:off x="1064543" y="1209256"/>
          <a:ext cx="465314" cy="46531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3C7F193C-441A-40B0-AFAB-7FE504074F61}">
      <dsp:nvSpPr>
        <dsp:cNvPr id="0" name=""/>
        <dsp:cNvSpPr/>
      </dsp:nvSpPr>
      <dsp:spPr>
        <a:xfrm rot="10800000">
          <a:off x="1297200" y="1813470"/>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مگنتواپتیک</a:t>
          </a:r>
          <a:endParaRPr lang="en-US" sz="2000" kern="1200" dirty="0">
            <a:solidFill>
              <a:schemeClr val="accent2">
                <a:lumMod val="50000"/>
              </a:schemeClr>
            </a:solidFill>
            <a:cs typeface="+mj-cs"/>
          </a:endParaRPr>
        </a:p>
      </dsp:txBody>
      <dsp:txXfrm rot="10800000">
        <a:off x="1413528" y="1813470"/>
        <a:ext cx="4571911" cy="465314"/>
      </dsp:txXfrm>
    </dsp:sp>
    <dsp:sp modelId="{AA6E3DC6-67F3-4B0C-92D4-2207939086A9}">
      <dsp:nvSpPr>
        <dsp:cNvPr id="0" name=""/>
        <dsp:cNvSpPr/>
      </dsp:nvSpPr>
      <dsp:spPr>
        <a:xfrm>
          <a:off x="1064543" y="1813470"/>
          <a:ext cx="465314" cy="46531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B30B2D6-1460-4E32-BA09-DAAFE4693833}">
      <dsp:nvSpPr>
        <dsp:cNvPr id="0" name=""/>
        <dsp:cNvSpPr/>
      </dsp:nvSpPr>
      <dsp:spPr>
        <a:xfrm rot="10800000">
          <a:off x="1297200" y="2417684"/>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اپتوفلوئیدیک</a:t>
          </a:r>
          <a:endParaRPr lang="en-US" sz="2000" kern="1200" dirty="0">
            <a:solidFill>
              <a:schemeClr val="accent2">
                <a:lumMod val="50000"/>
              </a:schemeClr>
            </a:solidFill>
            <a:cs typeface="+mj-cs"/>
          </a:endParaRPr>
        </a:p>
      </dsp:txBody>
      <dsp:txXfrm rot="10800000">
        <a:off x="1413528" y="2417684"/>
        <a:ext cx="4571911" cy="465314"/>
      </dsp:txXfrm>
    </dsp:sp>
    <dsp:sp modelId="{5CF640A2-D3F0-44C9-88CF-CE1EA0C87447}">
      <dsp:nvSpPr>
        <dsp:cNvPr id="0" name=""/>
        <dsp:cNvSpPr/>
      </dsp:nvSpPr>
      <dsp:spPr>
        <a:xfrm>
          <a:off x="1064543" y="2417684"/>
          <a:ext cx="465314" cy="46531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C89EB7E-CF7B-4B21-8BB5-F48A9BB9C75B}">
      <dsp:nvSpPr>
        <dsp:cNvPr id="0" name=""/>
        <dsp:cNvSpPr/>
      </dsp:nvSpPr>
      <dsp:spPr>
        <a:xfrm rot="10800000">
          <a:off x="1297200" y="3021899"/>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نانوفوتونیک</a:t>
          </a:r>
          <a:endParaRPr lang="en-US" sz="2000" kern="1200" dirty="0">
            <a:solidFill>
              <a:schemeClr val="accent2">
                <a:lumMod val="50000"/>
              </a:schemeClr>
            </a:solidFill>
            <a:cs typeface="+mj-cs"/>
          </a:endParaRPr>
        </a:p>
      </dsp:txBody>
      <dsp:txXfrm rot="10800000">
        <a:off x="1413528" y="3021899"/>
        <a:ext cx="4571911" cy="465314"/>
      </dsp:txXfrm>
    </dsp:sp>
    <dsp:sp modelId="{138F2D03-0DA8-469C-ADFE-E3926D32C498}">
      <dsp:nvSpPr>
        <dsp:cNvPr id="0" name=""/>
        <dsp:cNvSpPr/>
      </dsp:nvSpPr>
      <dsp:spPr>
        <a:xfrm>
          <a:off x="1064543" y="3021899"/>
          <a:ext cx="465314" cy="46531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9846C85-9695-463E-B590-0BBFD7A13319}">
      <dsp:nvSpPr>
        <dsp:cNvPr id="0" name=""/>
        <dsp:cNvSpPr/>
      </dsp:nvSpPr>
      <dsp:spPr>
        <a:xfrm rot="10800000">
          <a:off x="1297200" y="3626113"/>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پلاسمونیک</a:t>
          </a:r>
          <a:endParaRPr lang="en-US" sz="2000" kern="1200" dirty="0">
            <a:solidFill>
              <a:schemeClr val="accent2">
                <a:lumMod val="50000"/>
              </a:schemeClr>
            </a:solidFill>
            <a:cs typeface="+mj-cs"/>
          </a:endParaRPr>
        </a:p>
      </dsp:txBody>
      <dsp:txXfrm rot="10800000">
        <a:off x="1413528" y="3626113"/>
        <a:ext cx="4571911" cy="465314"/>
      </dsp:txXfrm>
    </dsp:sp>
    <dsp:sp modelId="{7433AB2C-8908-41F2-9CDC-26232F2200D4}">
      <dsp:nvSpPr>
        <dsp:cNvPr id="0" name=""/>
        <dsp:cNvSpPr/>
      </dsp:nvSpPr>
      <dsp:spPr>
        <a:xfrm>
          <a:off x="1064543" y="3626113"/>
          <a:ext cx="465314" cy="465314"/>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70000" r="-7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555B523-7447-4550-A0FC-859DF27D01FD}">
      <dsp:nvSpPr>
        <dsp:cNvPr id="0" name=""/>
        <dsp:cNvSpPr/>
      </dsp:nvSpPr>
      <dsp:spPr>
        <a:xfrm rot="10800000">
          <a:off x="1297200" y="4230327"/>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a:lnSpc>
              <a:spcPct val="90000"/>
            </a:lnSpc>
            <a:spcBef>
              <a:spcPct val="0"/>
            </a:spcBef>
            <a:spcAft>
              <a:spcPct val="35000"/>
            </a:spcAft>
            <a:buNone/>
          </a:pPr>
          <a:r>
            <a:rPr lang="fa-IR" sz="2000" kern="1200">
              <a:solidFill>
                <a:schemeClr val="accent2">
                  <a:lumMod val="50000"/>
                </a:schemeClr>
              </a:solidFill>
              <a:cs typeface="+mj-cs"/>
            </a:rPr>
            <a:t>بیوفوتونیک</a:t>
          </a:r>
          <a:endParaRPr lang="en-US" sz="2000" kern="1200" dirty="0">
            <a:solidFill>
              <a:schemeClr val="accent2">
                <a:lumMod val="50000"/>
              </a:schemeClr>
            </a:solidFill>
            <a:cs typeface="+mj-cs"/>
          </a:endParaRPr>
        </a:p>
      </dsp:txBody>
      <dsp:txXfrm rot="10800000">
        <a:off x="1413528" y="4230327"/>
        <a:ext cx="4571911" cy="465314"/>
      </dsp:txXfrm>
    </dsp:sp>
    <dsp:sp modelId="{DB39CDAA-D181-40F4-926E-D13C394C9921}">
      <dsp:nvSpPr>
        <dsp:cNvPr id="0" name=""/>
        <dsp:cNvSpPr/>
      </dsp:nvSpPr>
      <dsp:spPr>
        <a:xfrm>
          <a:off x="1064543" y="4230327"/>
          <a:ext cx="465314" cy="465314"/>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38000" r="-3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DE5E37F-62C5-450B-A95B-5BF8B48A24A1}">
      <dsp:nvSpPr>
        <dsp:cNvPr id="0" name=""/>
        <dsp:cNvSpPr/>
      </dsp:nvSpPr>
      <dsp:spPr>
        <a:xfrm rot="10800000">
          <a:off x="1297200" y="4834541"/>
          <a:ext cx="4688239" cy="465314"/>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5191" tIns="76200" rIns="142240" bIns="76200" numCol="1" spcCol="1270" anchor="ctr" anchorCtr="0">
          <a:noAutofit/>
        </a:bodyPr>
        <a:lstStyle/>
        <a:p>
          <a:pPr marL="0" lvl="0" indent="0" algn="ctr" defTabSz="889000" rtl="1">
            <a:lnSpc>
              <a:spcPct val="90000"/>
            </a:lnSpc>
            <a:spcBef>
              <a:spcPct val="0"/>
            </a:spcBef>
            <a:spcAft>
              <a:spcPct val="35000"/>
            </a:spcAft>
            <a:buNone/>
          </a:pPr>
          <a:r>
            <a:rPr lang="en-US" sz="2000" kern="1200" dirty="0">
              <a:solidFill>
                <a:schemeClr val="accent2">
                  <a:lumMod val="50000"/>
                </a:schemeClr>
              </a:solidFill>
              <a:cs typeface="+mj-cs"/>
            </a:rPr>
            <a:t>MEMS</a:t>
          </a:r>
          <a:r>
            <a:rPr lang="fa-IR" sz="2000" kern="1200" dirty="0">
              <a:solidFill>
                <a:schemeClr val="accent2">
                  <a:lumMod val="50000"/>
                </a:schemeClr>
              </a:solidFill>
              <a:cs typeface="+mj-cs"/>
            </a:rPr>
            <a:t> های اپتیکی</a:t>
          </a:r>
          <a:endParaRPr lang="en-US" sz="2000" kern="1200" dirty="0">
            <a:solidFill>
              <a:schemeClr val="accent2">
                <a:lumMod val="50000"/>
              </a:schemeClr>
            </a:solidFill>
            <a:cs typeface="+mj-cs"/>
          </a:endParaRPr>
        </a:p>
      </dsp:txBody>
      <dsp:txXfrm rot="10800000">
        <a:off x="1413528" y="4834541"/>
        <a:ext cx="4571911" cy="465314"/>
      </dsp:txXfrm>
    </dsp:sp>
    <dsp:sp modelId="{2ABD995F-E7B5-4359-88F7-11CA29F28BE6}">
      <dsp:nvSpPr>
        <dsp:cNvPr id="0" name=""/>
        <dsp:cNvSpPr/>
      </dsp:nvSpPr>
      <dsp:spPr>
        <a:xfrm>
          <a:off x="1064543" y="4834541"/>
          <a:ext cx="465314" cy="465314"/>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18000" r="-1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کاربردهای مدارهای مجتمع نوری</a:t>
          </a:r>
          <a:endParaRPr lang="en-US" sz="1400" kern="1200" dirty="0">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حسگرها</a:t>
          </a:r>
          <a:endParaRPr lang="en-US" sz="1400" kern="1200" dirty="0">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mj-cs"/>
            </a:rPr>
            <a:t>آزمایشگاه بر روی تراشه</a:t>
          </a:r>
          <a:r>
            <a:rPr lang="en-US" sz="1100" kern="1200" dirty="0">
              <a:cs typeface="+mj-cs"/>
            </a:rPr>
            <a:t>     </a:t>
          </a:r>
          <a:r>
            <a:rPr lang="fa-IR" sz="1100" kern="1200" dirty="0">
              <a:cs typeface="+mj-cs"/>
            </a:rPr>
            <a:t> </a:t>
          </a:r>
          <a:r>
            <a:rPr lang="en-US" sz="1100" kern="1200" dirty="0">
              <a:cs typeface="+mj-cs"/>
            </a:rPr>
            <a:t>Lab on Chip</a:t>
          </a:r>
          <a:endParaRPr lang="fa-IR" sz="11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صنعتی</a:t>
          </a:r>
          <a:endParaRPr lang="en-US" sz="1400" kern="1200" dirty="0">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مخابرات نوری</a:t>
          </a:r>
          <a:endParaRPr lang="en-US" sz="1400" kern="1200" dirty="0">
            <a:solidFill>
              <a:schemeClr val="bg1"/>
            </a:solidFill>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ادوات پسیو</a:t>
          </a:r>
          <a:endParaRPr lang="en-US" sz="1400" kern="1200" dirty="0">
            <a:solidFill>
              <a:schemeClr val="bg1"/>
            </a:solidFill>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cs typeface="+mj-cs"/>
            </a:rPr>
            <a:t>WDM, AWG, </a:t>
          </a:r>
          <a:r>
            <a:rPr lang="fa-IR" sz="1200" kern="1200" dirty="0">
              <a:solidFill>
                <a:schemeClr val="bg1"/>
              </a:solidFill>
              <a:cs typeface="+mj-cs"/>
            </a:rPr>
            <a:t>فیلتر</a:t>
          </a:r>
          <a:endParaRPr lang="en-US" sz="1200" kern="1200" dirty="0">
            <a:solidFill>
              <a:schemeClr val="bg1"/>
            </a:solidFill>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ادوات اکتیو</a:t>
          </a:r>
          <a:endParaRPr lang="en-US" sz="1400" kern="1200" dirty="0">
            <a:solidFill>
              <a:schemeClr val="bg1"/>
            </a:solidFill>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سوییچ، تقویت کننده، مدولاتور</a:t>
          </a:r>
          <a:endParaRPr lang="en-US" sz="1200" kern="1200" dirty="0">
            <a:solidFill>
              <a:schemeClr val="bg1"/>
            </a:solidFill>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حسگرها</a:t>
          </a:r>
          <a:endParaRPr lang="en-US" sz="1400" kern="1200" dirty="0">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نظامی</a:t>
          </a:r>
          <a:endParaRPr lang="en-US" sz="1400" kern="1200" dirty="0">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حسگرهای نظامی</a:t>
          </a:r>
          <a:endParaRPr lang="en-US" sz="1200" kern="1200" dirty="0">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ژایروسکوپ</a:t>
          </a:r>
          <a:endParaRPr lang="en-US" sz="1200" kern="1200" dirty="0">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دما</a:t>
          </a:r>
          <a:r>
            <a:rPr lang="fa-IR" sz="1400" kern="1200" dirty="0"/>
            <a:t>، </a:t>
          </a:r>
          <a:r>
            <a:rPr lang="fa-IR" sz="1200" kern="1200" dirty="0">
              <a:cs typeface="+mj-cs"/>
            </a:rPr>
            <a:t>فشار</a:t>
          </a:r>
          <a:r>
            <a:rPr lang="fa-IR" sz="1400" kern="1200" dirty="0"/>
            <a:t>، </a:t>
          </a:r>
          <a:r>
            <a:rPr lang="fa-IR" sz="1200" kern="1200" dirty="0">
              <a:cs typeface="+mj-cs"/>
            </a:rPr>
            <a:t>مواد</a:t>
          </a:r>
          <a:r>
            <a:rPr lang="fa-IR" sz="1400" kern="1200" dirty="0"/>
            <a:t>، </a:t>
          </a:r>
          <a:r>
            <a:rPr lang="fa-IR" sz="1200" kern="1200" dirty="0">
              <a:cs typeface="+mj-cs"/>
            </a:rPr>
            <a:t>میدان</a:t>
          </a:r>
          <a:endParaRPr lang="en-US" sz="1200" kern="1200" dirty="0">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ادوات مخابرات، رادار وکنترل</a:t>
          </a:r>
          <a:endParaRPr lang="en-US" sz="1200" kern="1200" dirty="0">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آزمایشگاه بر روی تراشه</a:t>
          </a:r>
          <a:r>
            <a:rPr lang="en-US" sz="1200" kern="1200" dirty="0">
              <a:cs typeface="+mj-cs"/>
            </a:rPr>
            <a:t>     </a:t>
          </a:r>
          <a:r>
            <a:rPr lang="fa-IR" sz="1200" kern="1200" dirty="0">
              <a:cs typeface="+mj-cs"/>
            </a:rPr>
            <a:t> </a:t>
          </a:r>
          <a:r>
            <a:rPr lang="en-US" sz="1200" kern="1200" dirty="0">
              <a:cs typeface="+mj-cs"/>
            </a:rPr>
            <a:t>Lab on Chip</a:t>
          </a:r>
          <a:endParaRPr lang="fa-IR" sz="12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صنعتی</a:t>
          </a:r>
          <a:endParaRPr lang="en-US" sz="1400" kern="1200" dirty="0">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7671B-AC72-4417-B32F-1D7BD925BA0F}">
      <dsp:nvSpPr>
        <dsp:cNvPr id="0" name=""/>
        <dsp:cNvSpPr/>
      </dsp:nvSpPr>
      <dsp:spPr>
        <a:xfrm>
          <a:off x="1023972" y="2979396"/>
          <a:ext cx="252076" cy="2541438"/>
        </a:xfrm>
        <a:custGeom>
          <a:avLst/>
          <a:gdLst/>
          <a:ahLst/>
          <a:cxnLst/>
          <a:rect l="0" t="0" r="0" b="0"/>
          <a:pathLst>
            <a:path>
              <a:moveTo>
                <a:pt x="0" y="0"/>
              </a:moveTo>
              <a:lnTo>
                <a:pt x="126038" y="0"/>
              </a:lnTo>
              <a:lnTo>
                <a:pt x="126038" y="2541438"/>
              </a:lnTo>
              <a:lnTo>
                <a:pt x="252076" y="25414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6162" y="4186267"/>
        <a:ext cx="127695" cy="127695"/>
      </dsp:txXfrm>
    </dsp:sp>
    <dsp:sp modelId="{B93B66AA-B3E9-450F-A74F-A03D3C601C59}">
      <dsp:nvSpPr>
        <dsp:cNvPr id="0" name=""/>
        <dsp:cNvSpPr/>
      </dsp:nvSpPr>
      <dsp:spPr>
        <a:xfrm>
          <a:off x="3183136" y="499478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2873" y="5034203"/>
        <a:ext cx="12603" cy="12603"/>
      </dsp:txXfrm>
    </dsp:sp>
    <dsp:sp modelId="{C17CF997-7077-459E-9228-9B1C18915945}">
      <dsp:nvSpPr>
        <dsp:cNvPr id="0" name=""/>
        <dsp:cNvSpPr/>
      </dsp:nvSpPr>
      <dsp:spPr>
        <a:xfrm>
          <a:off x="1023972" y="2979396"/>
          <a:ext cx="252076" cy="2061108"/>
        </a:xfrm>
        <a:custGeom>
          <a:avLst/>
          <a:gdLst/>
          <a:ahLst/>
          <a:cxnLst/>
          <a:rect l="0" t="0" r="0" b="0"/>
          <a:pathLst>
            <a:path>
              <a:moveTo>
                <a:pt x="0" y="0"/>
              </a:moveTo>
              <a:lnTo>
                <a:pt x="126038" y="0"/>
              </a:lnTo>
              <a:lnTo>
                <a:pt x="126038" y="2061108"/>
              </a:lnTo>
              <a:lnTo>
                <a:pt x="252076" y="206110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98098" y="3958039"/>
        <a:ext cx="103823" cy="103823"/>
      </dsp:txXfrm>
    </dsp:sp>
    <dsp:sp modelId="{C1940460-FDCC-4E88-BF62-DCFB5FA77325}">
      <dsp:nvSpPr>
        <dsp:cNvPr id="0" name=""/>
        <dsp:cNvSpPr/>
      </dsp:nvSpPr>
      <dsp:spPr>
        <a:xfrm>
          <a:off x="4695597" y="45207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632136"/>
        <a:ext cx="17408" cy="17408"/>
      </dsp:txXfrm>
    </dsp:sp>
    <dsp:sp modelId="{06FF1601-74FA-4F69-9978-82AB7D870F0F}">
      <dsp:nvSpPr>
        <dsp:cNvPr id="0" name=""/>
        <dsp:cNvSpPr/>
      </dsp:nvSpPr>
      <dsp:spPr>
        <a:xfrm>
          <a:off x="4695597" y="42805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4391971"/>
        <a:ext cx="17408" cy="17408"/>
      </dsp:txXfrm>
    </dsp:sp>
    <dsp:sp modelId="{99B96105-EEF5-40DC-B2EE-46ECCE1A63C6}">
      <dsp:nvSpPr>
        <dsp:cNvPr id="0" name=""/>
        <dsp:cNvSpPr/>
      </dsp:nvSpPr>
      <dsp:spPr>
        <a:xfrm>
          <a:off x="3183136" y="3940055"/>
          <a:ext cx="252076" cy="580702"/>
        </a:xfrm>
        <a:custGeom>
          <a:avLst/>
          <a:gdLst/>
          <a:ahLst/>
          <a:cxnLst/>
          <a:rect l="0" t="0" r="0" b="0"/>
          <a:pathLst>
            <a:path>
              <a:moveTo>
                <a:pt x="0" y="0"/>
              </a:moveTo>
              <a:lnTo>
                <a:pt x="126038" y="0"/>
              </a:lnTo>
              <a:lnTo>
                <a:pt x="126038" y="580702"/>
              </a:lnTo>
              <a:lnTo>
                <a:pt x="252076" y="58070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3348" y="4214580"/>
        <a:ext cx="31652" cy="31652"/>
      </dsp:txXfrm>
    </dsp:sp>
    <dsp:sp modelId="{936BA019-F47C-491A-A1E6-E9DF3D0B2F2D}">
      <dsp:nvSpPr>
        <dsp:cNvPr id="0" name=""/>
        <dsp:cNvSpPr/>
      </dsp:nvSpPr>
      <dsp:spPr>
        <a:xfrm>
          <a:off x="4695597" y="375454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793962"/>
        <a:ext cx="12603" cy="12603"/>
      </dsp:txXfrm>
    </dsp:sp>
    <dsp:sp modelId="{A7F03F23-6BAE-4B29-B030-C102A48922D5}">
      <dsp:nvSpPr>
        <dsp:cNvPr id="0" name=""/>
        <dsp:cNvSpPr/>
      </dsp:nvSpPr>
      <dsp:spPr>
        <a:xfrm>
          <a:off x="3183136" y="3800263"/>
          <a:ext cx="252076" cy="139791"/>
        </a:xfrm>
        <a:custGeom>
          <a:avLst/>
          <a:gdLst/>
          <a:ahLst/>
          <a:cxnLst/>
          <a:rect l="0" t="0" r="0" b="0"/>
          <a:pathLst>
            <a:path>
              <a:moveTo>
                <a:pt x="0" y="139791"/>
              </a:moveTo>
              <a:lnTo>
                <a:pt x="126038" y="13979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1968" y="3862953"/>
        <a:ext cx="14412" cy="14412"/>
      </dsp:txXfrm>
    </dsp:sp>
    <dsp:sp modelId="{A20152E1-3EA8-4F4E-BB5E-C060D1A4AE6C}">
      <dsp:nvSpPr>
        <dsp:cNvPr id="0" name=""/>
        <dsp:cNvSpPr/>
      </dsp:nvSpPr>
      <dsp:spPr>
        <a:xfrm>
          <a:off x="4695597" y="3274214"/>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3313632"/>
        <a:ext cx="12603" cy="12603"/>
      </dsp:txXfrm>
    </dsp:sp>
    <dsp:sp modelId="{299ACBD5-D760-4567-B5BF-21F5BDBA3757}">
      <dsp:nvSpPr>
        <dsp:cNvPr id="0" name=""/>
        <dsp:cNvSpPr/>
      </dsp:nvSpPr>
      <dsp:spPr>
        <a:xfrm>
          <a:off x="3183136" y="3319934"/>
          <a:ext cx="252076" cy="620120"/>
        </a:xfrm>
        <a:custGeom>
          <a:avLst/>
          <a:gdLst/>
          <a:ahLst/>
          <a:cxnLst/>
          <a:rect l="0" t="0" r="0" b="0"/>
          <a:pathLst>
            <a:path>
              <a:moveTo>
                <a:pt x="0" y="620120"/>
              </a:moveTo>
              <a:lnTo>
                <a:pt x="126038" y="620120"/>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440" y="3613259"/>
        <a:ext cx="33469" cy="33469"/>
      </dsp:txXfrm>
    </dsp:sp>
    <dsp:sp modelId="{7FE94B9B-2BA8-40F8-B8ED-94BA1568215A}">
      <dsp:nvSpPr>
        <dsp:cNvPr id="0" name=""/>
        <dsp:cNvSpPr/>
      </dsp:nvSpPr>
      <dsp:spPr>
        <a:xfrm>
          <a:off x="1023972" y="2979396"/>
          <a:ext cx="252076" cy="960658"/>
        </a:xfrm>
        <a:custGeom>
          <a:avLst/>
          <a:gdLst/>
          <a:ahLst/>
          <a:cxnLst/>
          <a:rect l="0" t="0" r="0" b="0"/>
          <a:pathLst>
            <a:path>
              <a:moveTo>
                <a:pt x="0" y="0"/>
              </a:moveTo>
              <a:lnTo>
                <a:pt x="126038" y="0"/>
              </a:lnTo>
              <a:lnTo>
                <a:pt x="126038" y="960658"/>
              </a:lnTo>
              <a:lnTo>
                <a:pt x="252076" y="9606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25180" y="3434896"/>
        <a:ext cx="49659" cy="49659"/>
      </dsp:txXfrm>
    </dsp:sp>
    <dsp:sp modelId="{DEA01564-A6D3-46CB-BF71-346B54A8EAB0}">
      <dsp:nvSpPr>
        <dsp:cNvPr id="0" name=""/>
        <dsp:cNvSpPr/>
      </dsp:nvSpPr>
      <dsp:spPr>
        <a:xfrm>
          <a:off x="3183136" y="2239193"/>
          <a:ext cx="252076" cy="600411"/>
        </a:xfrm>
        <a:custGeom>
          <a:avLst/>
          <a:gdLst/>
          <a:ahLst/>
          <a:cxnLst/>
          <a:rect l="0" t="0" r="0" b="0"/>
          <a:pathLst>
            <a:path>
              <a:moveTo>
                <a:pt x="0" y="0"/>
              </a:moveTo>
              <a:lnTo>
                <a:pt x="126038" y="0"/>
              </a:lnTo>
              <a:lnTo>
                <a:pt x="126038" y="600411"/>
              </a:lnTo>
              <a:lnTo>
                <a:pt x="252076" y="60041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895" y="2523119"/>
        <a:ext cx="32559" cy="32559"/>
      </dsp:txXfrm>
    </dsp:sp>
    <dsp:sp modelId="{8E7674E7-45E5-4C4B-8D9D-7ECE78A5EF08}">
      <dsp:nvSpPr>
        <dsp:cNvPr id="0" name=""/>
        <dsp:cNvSpPr/>
      </dsp:nvSpPr>
      <dsp:spPr>
        <a:xfrm>
          <a:off x="4695597" y="2313555"/>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334" y="2352973"/>
        <a:ext cx="12603" cy="12603"/>
      </dsp:txXfrm>
    </dsp:sp>
    <dsp:sp modelId="{E7DA4242-E1BA-4067-8570-13DDFFBDC2EA}">
      <dsp:nvSpPr>
        <dsp:cNvPr id="0" name=""/>
        <dsp:cNvSpPr/>
      </dsp:nvSpPr>
      <dsp:spPr>
        <a:xfrm>
          <a:off x="3183136" y="2239193"/>
          <a:ext cx="252076" cy="120082"/>
        </a:xfrm>
        <a:custGeom>
          <a:avLst/>
          <a:gdLst/>
          <a:ahLst/>
          <a:cxnLst/>
          <a:rect l="0" t="0" r="0" b="0"/>
          <a:pathLst>
            <a:path>
              <a:moveTo>
                <a:pt x="0" y="0"/>
              </a:moveTo>
              <a:lnTo>
                <a:pt x="126038" y="0"/>
              </a:lnTo>
              <a:lnTo>
                <a:pt x="126038" y="120082"/>
              </a:lnTo>
              <a:lnTo>
                <a:pt x="252076" y="12008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2194" y="2292254"/>
        <a:ext cx="13960" cy="13960"/>
      </dsp:txXfrm>
    </dsp:sp>
    <dsp:sp modelId="{A1DB0A0A-DFB3-43A2-ACF8-400FD4F94610}">
      <dsp:nvSpPr>
        <dsp:cNvPr id="0" name=""/>
        <dsp:cNvSpPr/>
      </dsp:nvSpPr>
      <dsp:spPr>
        <a:xfrm>
          <a:off x="4695597" y="1638781"/>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2932" y="1750159"/>
        <a:ext cx="17408" cy="17408"/>
      </dsp:txXfrm>
    </dsp:sp>
    <dsp:sp modelId="{FAC8AB9A-34A6-4493-82C7-55961C3DB017}">
      <dsp:nvSpPr>
        <dsp:cNvPr id="0" name=""/>
        <dsp:cNvSpPr/>
      </dsp:nvSpPr>
      <dsp:spPr>
        <a:xfrm>
          <a:off x="6208059" y="1398616"/>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509994"/>
        <a:ext cx="17408" cy="17408"/>
      </dsp:txXfrm>
    </dsp:sp>
    <dsp:sp modelId="{30CC232D-2749-4711-A5B4-08EB5FE244D0}">
      <dsp:nvSpPr>
        <dsp:cNvPr id="0" name=""/>
        <dsp:cNvSpPr/>
      </dsp:nvSpPr>
      <dsp:spPr>
        <a:xfrm>
          <a:off x="6208059" y="1158452"/>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5393" y="1269830"/>
        <a:ext cx="17408" cy="17408"/>
      </dsp:txXfrm>
    </dsp:sp>
    <dsp:sp modelId="{A39FCAD5-0700-4DFE-98E9-3E4FEE6A9EE4}">
      <dsp:nvSpPr>
        <dsp:cNvPr id="0" name=""/>
        <dsp:cNvSpPr/>
      </dsp:nvSpPr>
      <dsp:spPr>
        <a:xfrm>
          <a:off x="4695597" y="1398616"/>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2932" y="1509994"/>
        <a:ext cx="17408" cy="17408"/>
      </dsp:txXfrm>
    </dsp:sp>
    <dsp:sp modelId="{E7858993-4789-4C44-BE92-E6FE25E46E89}">
      <dsp:nvSpPr>
        <dsp:cNvPr id="0" name=""/>
        <dsp:cNvSpPr/>
      </dsp:nvSpPr>
      <dsp:spPr>
        <a:xfrm>
          <a:off x="3183136" y="1638781"/>
          <a:ext cx="252076" cy="600411"/>
        </a:xfrm>
        <a:custGeom>
          <a:avLst/>
          <a:gdLst/>
          <a:ahLst/>
          <a:cxnLst/>
          <a:rect l="0" t="0" r="0" b="0"/>
          <a:pathLst>
            <a:path>
              <a:moveTo>
                <a:pt x="0" y="600411"/>
              </a:moveTo>
              <a:lnTo>
                <a:pt x="126038" y="600411"/>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292895" y="1922707"/>
        <a:ext cx="32559" cy="32559"/>
      </dsp:txXfrm>
    </dsp:sp>
    <dsp:sp modelId="{F3A8F971-831B-48AC-8971-ED4FEABF6D71}">
      <dsp:nvSpPr>
        <dsp:cNvPr id="0" name=""/>
        <dsp:cNvSpPr/>
      </dsp:nvSpPr>
      <dsp:spPr>
        <a:xfrm>
          <a:off x="1023972" y="2239193"/>
          <a:ext cx="252076" cy="740203"/>
        </a:xfrm>
        <a:custGeom>
          <a:avLst/>
          <a:gdLst/>
          <a:ahLst/>
          <a:cxnLst/>
          <a:rect l="0" t="0" r="0" b="0"/>
          <a:pathLst>
            <a:path>
              <a:moveTo>
                <a:pt x="0" y="740203"/>
              </a:moveTo>
              <a:lnTo>
                <a:pt x="126038" y="740203"/>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130461" y="2589746"/>
        <a:ext cx="39097" cy="39097"/>
      </dsp:txXfrm>
    </dsp:sp>
    <dsp:sp modelId="{B48F3F2D-2572-4D35-99FA-286ABFB12009}">
      <dsp:nvSpPr>
        <dsp:cNvPr id="0" name=""/>
        <dsp:cNvSpPr/>
      </dsp:nvSpPr>
      <dsp:spPr>
        <a:xfrm>
          <a:off x="4695597" y="632402"/>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671820"/>
        <a:ext cx="12603" cy="12603"/>
      </dsp:txXfrm>
    </dsp:sp>
    <dsp:sp modelId="{352F33C3-882B-42C3-8C2F-98F50C58D11F}">
      <dsp:nvSpPr>
        <dsp:cNvPr id="0" name=""/>
        <dsp:cNvSpPr/>
      </dsp:nvSpPr>
      <dsp:spPr>
        <a:xfrm>
          <a:off x="3183136" y="437958"/>
          <a:ext cx="252076" cy="240164"/>
        </a:xfrm>
        <a:custGeom>
          <a:avLst/>
          <a:gdLst/>
          <a:ahLst/>
          <a:cxnLst/>
          <a:rect l="0" t="0" r="0" b="0"/>
          <a:pathLst>
            <a:path>
              <a:moveTo>
                <a:pt x="0" y="0"/>
              </a:moveTo>
              <a:lnTo>
                <a:pt x="126038" y="0"/>
              </a:lnTo>
              <a:lnTo>
                <a:pt x="126038" y="240164"/>
              </a:lnTo>
              <a:lnTo>
                <a:pt x="252076" y="24016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549336"/>
        <a:ext cx="17408" cy="17408"/>
      </dsp:txXfrm>
    </dsp:sp>
    <dsp:sp modelId="{99D9C0DD-0B26-43DC-954A-6C273889E0E7}">
      <dsp:nvSpPr>
        <dsp:cNvPr id="0" name=""/>
        <dsp:cNvSpPr/>
      </dsp:nvSpPr>
      <dsp:spPr>
        <a:xfrm>
          <a:off x="4695597" y="152073"/>
          <a:ext cx="252076" cy="91440"/>
        </a:xfrm>
        <a:custGeom>
          <a:avLst/>
          <a:gdLst/>
          <a:ahLst/>
          <a:cxnLst/>
          <a:rect l="0" t="0" r="0" b="0"/>
          <a:pathLst>
            <a:path>
              <a:moveTo>
                <a:pt x="0" y="45720"/>
              </a:moveTo>
              <a:lnTo>
                <a:pt x="25207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4815334" y="191491"/>
        <a:ext cx="12603" cy="12603"/>
      </dsp:txXfrm>
    </dsp:sp>
    <dsp:sp modelId="{A822689D-88B0-4AD2-BED0-212F3D5DA342}">
      <dsp:nvSpPr>
        <dsp:cNvPr id="0" name=""/>
        <dsp:cNvSpPr/>
      </dsp:nvSpPr>
      <dsp:spPr>
        <a:xfrm>
          <a:off x="3183136" y="197793"/>
          <a:ext cx="252076" cy="240164"/>
        </a:xfrm>
        <a:custGeom>
          <a:avLst/>
          <a:gdLst/>
          <a:ahLst/>
          <a:cxnLst/>
          <a:rect l="0" t="0" r="0" b="0"/>
          <a:pathLst>
            <a:path>
              <a:moveTo>
                <a:pt x="0" y="240164"/>
              </a:moveTo>
              <a:lnTo>
                <a:pt x="126038" y="240164"/>
              </a:lnTo>
              <a:lnTo>
                <a:pt x="126038" y="0"/>
              </a:lnTo>
              <a:lnTo>
                <a:pt x="25207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3300470" y="309171"/>
        <a:ext cx="17408" cy="17408"/>
      </dsp:txXfrm>
    </dsp:sp>
    <dsp:sp modelId="{86E2BD41-BE74-41FD-96F0-D22071DC45EB}">
      <dsp:nvSpPr>
        <dsp:cNvPr id="0" name=""/>
        <dsp:cNvSpPr/>
      </dsp:nvSpPr>
      <dsp:spPr>
        <a:xfrm>
          <a:off x="1023972" y="437958"/>
          <a:ext cx="252076" cy="2541438"/>
        </a:xfrm>
        <a:custGeom>
          <a:avLst/>
          <a:gdLst/>
          <a:ahLst/>
          <a:cxnLst/>
          <a:rect l="0" t="0" r="0" b="0"/>
          <a:pathLst>
            <a:path>
              <a:moveTo>
                <a:pt x="0" y="2541438"/>
              </a:moveTo>
              <a:lnTo>
                <a:pt x="126038" y="2541438"/>
              </a:lnTo>
              <a:lnTo>
                <a:pt x="126038" y="0"/>
              </a:lnTo>
              <a:lnTo>
                <a:pt x="25207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cs typeface="+mj-cs"/>
          </a:endParaRPr>
        </a:p>
      </dsp:txBody>
      <dsp:txXfrm>
        <a:off x="1086162" y="1644829"/>
        <a:ext cx="127695" cy="127695"/>
      </dsp:txXfrm>
    </dsp:sp>
    <dsp:sp modelId="{D848A895-4466-4DCB-98D8-BC6834180292}">
      <dsp:nvSpPr>
        <dsp:cNvPr id="0" name=""/>
        <dsp:cNvSpPr/>
      </dsp:nvSpPr>
      <dsp:spPr>
        <a:xfrm rot="16200000">
          <a:off x="-329828" y="2787264"/>
          <a:ext cx="2323338"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کاربردهای مدارهای مجتمع نوری</a:t>
          </a:r>
          <a:endParaRPr lang="en-US" sz="1400" kern="1200" dirty="0">
            <a:solidFill>
              <a:schemeClr val="bg1"/>
            </a:solidFill>
            <a:cs typeface="+mj-cs"/>
          </a:endParaRPr>
        </a:p>
      </dsp:txBody>
      <dsp:txXfrm>
        <a:off x="-329828" y="2787264"/>
        <a:ext cx="2323338" cy="384263"/>
      </dsp:txXfrm>
    </dsp:sp>
    <dsp:sp modelId="{118FA84D-D224-4A58-9C33-0525E3BF7180}">
      <dsp:nvSpPr>
        <dsp:cNvPr id="0" name=""/>
        <dsp:cNvSpPr/>
      </dsp:nvSpPr>
      <dsp:spPr>
        <a:xfrm>
          <a:off x="1276048" y="245826"/>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مخابرات نوری</a:t>
          </a:r>
          <a:endParaRPr lang="en-US" sz="1400" kern="1200" dirty="0">
            <a:cs typeface="+mj-cs"/>
          </a:endParaRPr>
        </a:p>
      </dsp:txBody>
      <dsp:txXfrm>
        <a:off x="1276048" y="245826"/>
        <a:ext cx="1907087" cy="384263"/>
      </dsp:txXfrm>
    </dsp:sp>
    <dsp:sp modelId="{A6BB2D6D-347B-4FD1-BD80-DB01D5F33BD2}">
      <dsp:nvSpPr>
        <dsp:cNvPr id="0" name=""/>
        <dsp:cNvSpPr/>
      </dsp:nvSpPr>
      <dsp:spPr>
        <a:xfrm>
          <a:off x="3435213"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پسیو</a:t>
          </a:r>
          <a:endParaRPr lang="en-US" sz="1400" kern="1200" dirty="0">
            <a:cs typeface="+mj-cs"/>
          </a:endParaRPr>
        </a:p>
      </dsp:txBody>
      <dsp:txXfrm>
        <a:off x="3435213" y="5661"/>
        <a:ext cx="1260384" cy="384263"/>
      </dsp:txXfrm>
    </dsp:sp>
    <dsp:sp modelId="{5D67341C-2EFD-4C5F-B120-A7CECF9B7BAA}">
      <dsp:nvSpPr>
        <dsp:cNvPr id="0" name=""/>
        <dsp:cNvSpPr/>
      </dsp:nvSpPr>
      <dsp:spPr>
        <a:xfrm>
          <a:off x="4947674" y="5661"/>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mj-cs"/>
            </a:rPr>
            <a:t>WDM, AWG, </a:t>
          </a:r>
          <a:r>
            <a:rPr lang="fa-IR" sz="1200" kern="1200" dirty="0">
              <a:cs typeface="+mj-cs"/>
            </a:rPr>
            <a:t>فیلتر</a:t>
          </a:r>
          <a:endParaRPr lang="en-US" sz="1200" kern="1200" dirty="0">
            <a:cs typeface="+mj-cs"/>
          </a:endParaRPr>
        </a:p>
      </dsp:txBody>
      <dsp:txXfrm>
        <a:off x="4947674" y="5661"/>
        <a:ext cx="1260384" cy="384263"/>
      </dsp:txXfrm>
    </dsp:sp>
    <dsp:sp modelId="{9B16623D-ECB4-492F-A3D5-0DF95106FDAC}">
      <dsp:nvSpPr>
        <dsp:cNvPr id="0" name=""/>
        <dsp:cNvSpPr/>
      </dsp:nvSpPr>
      <dsp:spPr>
        <a:xfrm>
          <a:off x="3435213"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ادوات اکتیو</a:t>
          </a:r>
          <a:endParaRPr lang="en-US" sz="1400" kern="1200" dirty="0">
            <a:cs typeface="+mj-cs"/>
          </a:endParaRPr>
        </a:p>
      </dsp:txBody>
      <dsp:txXfrm>
        <a:off x="3435213" y="485990"/>
        <a:ext cx="1260384" cy="384263"/>
      </dsp:txXfrm>
    </dsp:sp>
    <dsp:sp modelId="{C5A941EE-3CFD-41A7-855C-76E824279068}">
      <dsp:nvSpPr>
        <dsp:cNvPr id="0" name=""/>
        <dsp:cNvSpPr/>
      </dsp:nvSpPr>
      <dsp:spPr>
        <a:xfrm>
          <a:off x="4947674" y="485990"/>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سوییچ، تقویت کننده، مدولاتور</a:t>
          </a:r>
          <a:endParaRPr lang="en-US" sz="1200" kern="1200" dirty="0">
            <a:cs typeface="+mj-cs"/>
          </a:endParaRPr>
        </a:p>
      </dsp:txBody>
      <dsp:txXfrm>
        <a:off x="4947674" y="485990"/>
        <a:ext cx="1260384" cy="384263"/>
      </dsp:txXfrm>
    </dsp:sp>
    <dsp:sp modelId="{D2C2C4BA-2545-47C8-A9D1-3E8CF9896D01}">
      <dsp:nvSpPr>
        <dsp:cNvPr id="0" name=""/>
        <dsp:cNvSpPr/>
      </dsp:nvSpPr>
      <dsp:spPr>
        <a:xfrm>
          <a:off x="1276048" y="2047061"/>
          <a:ext cx="1907087"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حسگرها</a:t>
          </a:r>
          <a:endParaRPr lang="en-US" sz="1400" kern="1200" dirty="0">
            <a:solidFill>
              <a:schemeClr val="bg1"/>
            </a:solidFill>
            <a:cs typeface="+mj-cs"/>
          </a:endParaRPr>
        </a:p>
      </dsp:txBody>
      <dsp:txXfrm>
        <a:off x="1276048" y="2047061"/>
        <a:ext cx="1907087" cy="384263"/>
      </dsp:txXfrm>
    </dsp:sp>
    <dsp:sp modelId="{84906DE3-1D7A-45EC-A765-68058796B76A}">
      <dsp:nvSpPr>
        <dsp:cNvPr id="0" name=""/>
        <dsp:cNvSpPr/>
      </dsp:nvSpPr>
      <dsp:spPr>
        <a:xfrm>
          <a:off x="3435213" y="1446649"/>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chemeClr val="bg1"/>
              </a:solidFill>
              <a:cs typeface="+mj-cs"/>
            </a:rPr>
            <a:t>نظامی</a:t>
          </a:r>
          <a:endParaRPr lang="en-US" sz="1400" kern="1200" dirty="0">
            <a:solidFill>
              <a:schemeClr val="bg1"/>
            </a:solidFill>
            <a:cs typeface="+mj-cs"/>
          </a:endParaRPr>
        </a:p>
      </dsp:txBody>
      <dsp:txXfrm>
        <a:off x="3435213" y="1446649"/>
        <a:ext cx="1260384" cy="384263"/>
      </dsp:txXfrm>
    </dsp:sp>
    <dsp:sp modelId="{683A4BF2-E289-400D-8A89-03D95ED7C43D}">
      <dsp:nvSpPr>
        <dsp:cNvPr id="0" name=""/>
        <dsp:cNvSpPr/>
      </dsp:nvSpPr>
      <dsp:spPr>
        <a:xfrm>
          <a:off x="4947674" y="1206485"/>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حسگرهای نظامی</a:t>
          </a:r>
          <a:endParaRPr lang="en-US" sz="1200" kern="1200" dirty="0">
            <a:solidFill>
              <a:schemeClr val="bg1"/>
            </a:solidFill>
            <a:cs typeface="+mj-cs"/>
          </a:endParaRPr>
        </a:p>
      </dsp:txBody>
      <dsp:txXfrm>
        <a:off x="4947674" y="1206485"/>
        <a:ext cx="1260384" cy="384263"/>
      </dsp:txXfrm>
    </dsp:sp>
    <dsp:sp modelId="{EC6528E8-6C67-49F1-BEE2-A1BB76A9A2C8}">
      <dsp:nvSpPr>
        <dsp:cNvPr id="0" name=""/>
        <dsp:cNvSpPr/>
      </dsp:nvSpPr>
      <dsp:spPr>
        <a:xfrm>
          <a:off x="6460136" y="966320"/>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ژایروسکوپ</a:t>
          </a:r>
          <a:endParaRPr lang="en-US" sz="1200" kern="1200" dirty="0">
            <a:solidFill>
              <a:schemeClr val="bg1"/>
            </a:solidFill>
            <a:cs typeface="+mj-cs"/>
          </a:endParaRPr>
        </a:p>
      </dsp:txBody>
      <dsp:txXfrm>
        <a:off x="6460136" y="966320"/>
        <a:ext cx="1260384" cy="384263"/>
      </dsp:txXfrm>
    </dsp:sp>
    <dsp:sp modelId="{9689172B-AC8E-46F4-B7AE-AA3BA566FD2F}">
      <dsp:nvSpPr>
        <dsp:cNvPr id="0" name=""/>
        <dsp:cNvSpPr/>
      </dsp:nvSpPr>
      <dsp:spPr>
        <a:xfrm>
          <a:off x="6460136" y="1446649"/>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دما</a:t>
          </a:r>
          <a:r>
            <a:rPr lang="fa-IR" sz="1400" kern="1200" dirty="0">
              <a:solidFill>
                <a:schemeClr val="bg1"/>
              </a:solidFill>
            </a:rPr>
            <a:t>، </a:t>
          </a:r>
          <a:r>
            <a:rPr lang="fa-IR" sz="1200" kern="1200" dirty="0">
              <a:solidFill>
                <a:schemeClr val="bg1"/>
              </a:solidFill>
              <a:cs typeface="+mj-cs"/>
            </a:rPr>
            <a:t>فشار</a:t>
          </a:r>
          <a:r>
            <a:rPr lang="fa-IR" sz="1400" kern="1200" dirty="0">
              <a:solidFill>
                <a:schemeClr val="bg1"/>
              </a:solidFill>
            </a:rPr>
            <a:t>، </a:t>
          </a:r>
          <a:r>
            <a:rPr lang="fa-IR" sz="1200" kern="1200" dirty="0">
              <a:solidFill>
                <a:schemeClr val="bg1"/>
              </a:solidFill>
              <a:cs typeface="+mj-cs"/>
            </a:rPr>
            <a:t>مواد</a:t>
          </a:r>
          <a:r>
            <a:rPr lang="fa-IR" sz="1400" kern="1200" dirty="0">
              <a:solidFill>
                <a:schemeClr val="bg1"/>
              </a:solidFill>
            </a:rPr>
            <a:t>، </a:t>
          </a:r>
          <a:r>
            <a:rPr lang="fa-IR" sz="1200" kern="1200" dirty="0">
              <a:solidFill>
                <a:schemeClr val="bg1"/>
              </a:solidFill>
              <a:cs typeface="+mj-cs"/>
            </a:rPr>
            <a:t>میدان</a:t>
          </a:r>
          <a:endParaRPr lang="en-US" sz="1200" kern="1200" dirty="0">
            <a:solidFill>
              <a:schemeClr val="bg1"/>
            </a:solidFill>
            <a:cs typeface="+mj-cs"/>
          </a:endParaRPr>
        </a:p>
      </dsp:txBody>
      <dsp:txXfrm>
        <a:off x="6460136" y="1446649"/>
        <a:ext cx="1260384" cy="384263"/>
      </dsp:txXfrm>
    </dsp:sp>
    <dsp:sp modelId="{D94F5B2E-C608-44B7-B18F-43F29567448D}">
      <dsp:nvSpPr>
        <dsp:cNvPr id="0" name=""/>
        <dsp:cNvSpPr/>
      </dsp:nvSpPr>
      <dsp:spPr>
        <a:xfrm>
          <a:off x="4947674" y="1686814"/>
          <a:ext cx="1260384" cy="384263"/>
        </a:xfrm>
        <a:prstGeom prst="rect">
          <a:avLst/>
        </a:prstGeom>
        <a:solidFill>
          <a:srgbClr val="0000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solidFill>
                <a:schemeClr val="bg1"/>
              </a:solidFill>
              <a:cs typeface="+mj-cs"/>
            </a:rPr>
            <a:t>ادوات مخابرات، رادار وکنترل</a:t>
          </a:r>
          <a:endParaRPr lang="en-US" sz="1200" kern="1200" dirty="0">
            <a:solidFill>
              <a:schemeClr val="bg1"/>
            </a:solidFill>
            <a:cs typeface="+mj-cs"/>
          </a:endParaRPr>
        </a:p>
      </dsp:txBody>
      <dsp:txXfrm>
        <a:off x="4947674" y="1686814"/>
        <a:ext cx="1260384" cy="384263"/>
      </dsp:txXfrm>
    </dsp:sp>
    <dsp:sp modelId="{A54C9438-3F03-4CED-97CF-94F1FE840445}">
      <dsp:nvSpPr>
        <dsp:cNvPr id="0" name=""/>
        <dsp:cNvSpPr/>
      </dsp:nvSpPr>
      <dsp:spPr>
        <a:xfrm>
          <a:off x="3435213" y="216714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پزشکی</a:t>
          </a:r>
          <a:endParaRPr lang="en-US" sz="1400" kern="1200" dirty="0">
            <a:cs typeface="+mj-cs"/>
          </a:endParaRPr>
        </a:p>
      </dsp:txBody>
      <dsp:txXfrm>
        <a:off x="3435213" y="2167143"/>
        <a:ext cx="1260384" cy="384263"/>
      </dsp:txXfrm>
    </dsp:sp>
    <dsp:sp modelId="{D1CE50C5-51CB-49D5-986F-18C79B87CDC1}">
      <dsp:nvSpPr>
        <dsp:cNvPr id="0" name=""/>
        <dsp:cNvSpPr/>
      </dsp:nvSpPr>
      <dsp:spPr>
        <a:xfrm>
          <a:off x="4947674" y="2167143"/>
          <a:ext cx="1354736"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آزمایشگاه بر روی تراشه</a:t>
          </a:r>
          <a:r>
            <a:rPr lang="en-US" sz="1200" kern="1200" dirty="0">
              <a:cs typeface="+mj-cs"/>
            </a:rPr>
            <a:t>     </a:t>
          </a:r>
          <a:r>
            <a:rPr lang="fa-IR" sz="1200" kern="1200" dirty="0">
              <a:cs typeface="+mj-cs"/>
            </a:rPr>
            <a:t> </a:t>
          </a:r>
          <a:r>
            <a:rPr lang="en-US" sz="1200" kern="1200" dirty="0">
              <a:cs typeface="+mj-cs"/>
            </a:rPr>
            <a:t>Lab on Chip</a:t>
          </a:r>
          <a:endParaRPr lang="fa-IR" sz="1200" kern="1200" dirty="0">
            <a:cs typeface="+mj-cs"/>
          </a:endParaRPr>
        </a:p>
      </dsp:txBody>
      <dsp:txXfrm>
        <a:off x="4947674" y="2167143"/>
        <a:ext cx="1354736" cy="384263"/>
      </dsp:txXfrm>
    </dsp:sp>
    <dsp:sp modelId="{595B7EA0-E047-47D5-887D-F971C9E23BFB}">
      <dsp:nvSpPr>
        <dsp:cNvPr id="0" name=""/>
        <dsp:cNvSpPr/>
      </dsp:nvSpPr>
      <dsp:spPr>
        <a:xfrm>
          <a:off x="3435213" y="26474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صنعتی</a:t>
          </a:r>
          <a:endParaRPr lang="en-US" sz="1400" kern="1200" dirty="0">
            <a:cs typeface="+mj-cs"/>
          </a:endParaRPr>
        </a:p>
      </dsp:txBody>
      <dsp:txXfrm>
        <a:off x="3435213" y="2647473"/>
        <a:ext cx="1260384" cy="384263"/>
      </dsp:txXfrm>
    </dsp:sp>
    <dsp:sp modelId="{3E10FD48-3DED-4086-B72C-8E3FADCBBF34}">
      <dsp:nvSpPr>
        <dsp:cNvPr id="0" name=""/>
        <dsp:cNvSpPr/>
      </dsp:nvSpPr>
      <dsp:spPr>
        <a:xfrm>
          <a:off x="1276048" y="374792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solidFill>
                <a:srgbClr val="0000CC"/>
              </a:solidFill>
              <a:cs typeface="+mj-cs"/>
            </a:rPr>
            <a:t>مجتمع سازی </a:t>
          </a:r>
          <a:r>
            <a:rPr lang="fa-IR" sz="1400" kern="1200" dirty="0">
              <a:cs typeface="+mj-cs"/>
            </a:rPr>
            <a:t>سیستمهای اپتیک </a:t>
          </a:r>
          <a:endParaRPr lang="en-US" sz="1400" kern="1200" dirty="0">
            <a:cs typeface="+mj-cs"/>
          </a:endParaRPr>
        </a:p>
      </dsp:txBody>
      <dsp:txXfrm>
        <a:off x="1276048" y="3747923"/>
        <a:ext cx="1907087" cy="384263"/>
      </dsp:txXfrm>
    </dsp:sp>
    <dsp:sp modelId="{1B3AA571-2FA2-4E51-870D-7748BF949435}">
      <dsp:nvSpPr>
        <dsp:cNvPr id="0" name=""/>
        <dsp:cNvSpPr/>
      </dsp:nvSpPr>
      <dsp:spPr>
        <a:xfrm>
          <a:off x="3435213" y="312780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سیستمهای اپتیک کلاسیک</a:t>
          </a:r>
          <a:endParaRPr lang="en-US" sz="1200" kern="1200" dirty="0">
            <a:cs typeface="+mj-cs"/>
          </a:endParaRPr>
        </a:p>
      </dsp:txBody>
      <dsp:txXfrm>
        <a:off x="3435213" y="3127802"/>
        <a:ext cx="1260384" cy="384263"/>
      </dsp:txXfrm>
    </dsp:sp>
    <dsp:sp modelId="{944988F9-F87D-4715-AD60-B6B67D7FDD00}">
      <dsp:nvSpPr>
        <dsp:cNvPr id="0" name=""/>
        <dsp:cNvSpPr/>
      </dsp:nvSpPr>
      <dsp:spPr>
        <a:xfrm>
          <a:off x="4947674" y="3127802"/>
          <a:ext cx="2297832"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سرعت سنج، فاصله یاب، ارتفاع سنج و...</a:t>
          </a:r>
          <a:endParaRPr lang="en-US" sz="1200" kern="1200" dirty="0">
            <a:cs typeface="+mj-cs"/>
          </a:endParaRPr>
        </a:p>
      </dsp:txBody>
      <dsp:txXfrm>
        <a:off x="4947674" y="3127802"/>
        <a:ext cx="2297832" cy="384263"/>
      </dsp:txXfrm>
    </dsp:sp>
    <dsp:sp modelId="{6836D014-78A5-4666-B284-B5834F4A5E64}">
      <dsp:nvSpPr>
        <dsp:cNvPr id="0" name=""/>
        <dsp:cNvSpPr/>
      </dsp:nvSpPr>
      <dsp:spPr>
        <a:xfrm>
          <a:off x="3435213" y="3608132"/>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سیستمهای فیبرنوری</a:t>
          </a:r>
          <a:endParaRPr lang="en-US" sz="1400" kern="1200" dirty="0">
            <a:cs typeface="+mj-cs"/>
          </a:endParaRPr>
        </a:p>
      </dsp:txBody>
      <dsp:txXfrm>
        <a:off x="3435213" y="3608132"/>
        <a:ext cx="1260384" cy="384263"/>
      </dsp:txXfrm>
    </dsp:sp>
    <dsp:sp modelId="{13B46C4F-D379-49D7-8933-04F856B3FBBF}">
      <dsp:nvSpPr>
        <dsp:cNvPr id="0" name=""/>
        <dsp:cNvSpPr/>
      </dsp:nvSpPr>
      <dsp:spPr>
        <a:xfrm>
          <a:off x="4947674" y="3608132"/>
          <a:ext cx="229514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لیزر، تقویت کننده، شتاب سنج، </a:t>
          </a:r>
          <a:r>
            <a:rPr lang="en-US" sz="1200" b="1" kern="1200" dirty="0">
              <a:cs typeface="+mj-cs"/>
            </a:rPr>
            <a:t>FOG</a:t>
          </a:r>
        </a:p>
      </dsp:txBody>
      <dsp:txXfrm>
        <a:off x="4947674" y="3608132"/>
        <a:ext cx="2295147" cy="384263"/>
      </dsp:txXfrm>
    </dsp:sp>
    <dsp:sp modelId="{B2E8E812-B51D-44AE-BE63-56698B774F49}">
      <dsp:nvSpPr>
        <dsp:cNvPr id="0" name=""/>
        <dsp:cNvSpPr/>
      </dsp:nvSpPr>
      <dsp:spPr>
        <a:xfrm>
          <a:off x="3435213" y="4289208"/>
          <a:ext cx="1260384" cy="46309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ترکیب با ماکرویو و الکترونیک</a:t>
          </a:r>
          <a:endParaRPr lang="en-US" sz="1400" kern="1200" dirty="0">
            <a:cs typeface="+mj-cs"/>
          </a:endParaRPr>
        </a:p>
      </dsp:txBody>
      <dsp:txXfrm>
        <a:off x="3435213" y="4289208"/>
        <a:ext cx="1260384" cy="463099"/>
      </dsp:txXfrm>
    </dsp:sp>
    <dsp:sp modelId="{E2A6703C-1842-43B8-8739-8799C08149FF}">
      <dsp:nvSpPr>
        <dsp:cNvPr id="0" name=""/>
        <dsp:cNvSpPr/>
      </dsp:nvSpPr>
      <dsp:spPr>
        <a:xfrm>
          <a:off x="4947674" y="4088461"/>
          <a:ext cx="191109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a-IR" sz="1200" kern="1200" dirty="0">
              <a:cs typeface="+mj-cs"/>
            </a:rPr>
            <a:t>آنتنهای آرایه فازی، آنتنهای اپتیکی</a:t>
          </a:r>
          <a:endParaRPr lang="en-US" sz="1200" kern="1200" dirty="0">
            <a:cs typeface="+mj-cs"/>
          </a:endParaRPr>
        </a:p>
      </dsp:txBody>
      <dsp:txXfrm>
        <a:off x="4947674" y="4088461"/>
        <a:ext cx="1911095" cy="384263"/>
      </dsp:txXfrm>
    </dsp:sp>
    <dsp:sp modelId="{7352BB03-8AD1-4D55-8255-B7B762FAB2FA}">
      <dsp:nvSpPr>
        <dsp:cNvPr id="0" name=""/>
        <dsp:cNvSpPr/>
      </dsp:nvSpPr>
      <dsp:spPr>
        <a:xfrm>
          <a:off x="4947674" y="4568791"/>
          <a:ext cx="1907125"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kern="1200" dirty="0">
              <a:cs typeface="+mj-cs"/>
            </a:rPr>
            <a:t>تک زیرلایه های شامل مدارات الکترونیک و فوتونیک </a:t>
          </a:r>
          <a:endParaRPr lang="en-US" sz="1200" kern="1200" dirty="0">
            <a:cs typeface="+mj-cs"/>
          </a:endParaRPr>
        </a:p>
      </dsp:txBody>
      <dsp:txXfrm>
        <a:off x="4947674" y="4568791"/>
        <a:ext cx="1907125" cy="384263"/>
      </dsp:txXfrm>
    </dsp:sp>
    <dsp:sp modelId="{FA5EDFDE-0225-45F1-AB2C-657B06FCA591}">
      <dsp:nvSpPr>
        <dsp:cNvPr id="0" name=""/>
        <dsp:cNvSpPr/>
      </dsp:nvSpPr>
      <dsp:spPr>
        <a:xfrm>
          <a:off x="1276048" y="4848373"/>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پردازنده های فوتونیکی</a:t>
          </a:r>
          <a:endParaRPr lang="en-US" sz="1400" kern="1200" dirty="0">
            <a:cs typeface="+mj-cs"/>
          </a:endParaRPr>
        </a:p>
      </dsp:txBody>
      <dsp:txXfrm>
        <a:off x="1276048" y="4848373"/>
        <a:ext cx="1907087" cy="384263"/>
      </dsp:txXfrm>
    </dsp:sp>
    <dsp:sp modelId="{2864CCEC-C2AF-4342-8755-EC6A2888E784}">
      <dsp:nvSpPr>
        <dsp:cNvPr id="0" name=""/>
        <dsp:cNvSpPr/>
      </dsp:nvSpPr>
      <dsp:spPr>
        <a:xfrm>
          <a:off x="3435213" y="4848373"/>
          <a:ext cx="1260384"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a-IR" sz="1400" kern="1200" dirty="0">
              <a:cs typeface="+mj-cs"/>
            </a:rPr>
            <a:t>کامپیوترهای</a:t>
          </a:r>
          <a:r>
            <a:rPr lang="fa-IR" sz="1900" kern="1200" dirty="0"/>
            <a:t> </a:t>
          </a:r>
          <a:r>
            <a:rPr lang="fa-IR" sz="1400" kern="1200" dirty="0">
              <a:cs typeface="+mj-cs"/>
            </a:rPr>
            <a:t>نوری</a:t>
          </a:r>
          <a:endParaRPr lang="en-US" sz="1400" kern="1200" dirty="0">
            <a:cs typeface="+mj-cs"/>
          </a:endParaRPr>
        </a:p>
      </dsp:txBody>
      <dsp:txXfrm>
        <a:off x="3435213" y="4848373"/>
        <a:ext cx="1260384" cy="384263"/>
      </dsp:txXfrm>
    </dsp:sp>
    <dsp:sp modelId="{56EE1633-69EE-4626-AABE-B7143480388D}">
      <dsp:nvSpPr>
        <dsp:cNvPr id="0" name=""/>
        <dsp:cNvSpPr/>
      </dsp:nvSpPr>
      <dsp:spPr>
        <a:xfrm>
          <a:off x="1276048" y="5328702"/>
          <a:ext cx="1907087" cy="38426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cs typeface="+mj-cs"/>
            </a:rPr>
            <a:t>MEMS</a:t>
          </a:r>
          <a:r>
            <a:rPr lang="fa-IR" sz="1400" kern="1200" dirty="0">
              <a:cs typeface="+mj-cs"/>
            </a:rPr>
            <a:t> اپتیکی</a:t>
          </a:r>
          <a:endParaRPr lang="en-US" sz="1400" kern="1200" dirty="0">
            <a:cs typeface="+mj-cs"/>
          </a:endParaRPr>
        </a:p>
      </dsp:txBody>
      <dsp:txXfrm>
        <a:off x="1276048" y="5328702"/>
        <a:ext cx="1907087" cy="38426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en-US"/>
          </a:p>
        </p:txBody>
      </p:sp>
      <p:sp>
        <p:nvSpPr>
          <p:cNvPr id="17411"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r>
              <a:rPr lang="en-US"/>
              <a:t>sadffa</a:t>
            </a:r>
          </a:p>
        </p:txBody>
      </p:sp>
      <p:sp>
        <p:nvSpPr>
          <p:cNvPr id="17412"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en-US"/>
          </a:p>
        </p:txBody>
      </p:sp>
      <p:sp>
        <p:nvSpPr>
          <p:cNvPr id="17413"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3B0F0EAB-A16E-4EE5-BCF6-F527EA48705A}" type="slidenum">
              <a:rPr lang="ar-SA"/>
              <a:pPr>
                <a:defRPr/>
              </a:pPr>
              <a:t>‹#›</a:t>
            </a:fld>
            <a:endParaRPr lang="en-US"/>
          </a:p>
        </p:txBody>
      </p:sp>
    </p:spTree>
    <p:extLst>
      <p:ext uri="{BB962C8B-B14F-4D97-AF65-F5344CB8AC3E}">
        <p14:creationId xmlns:p14="http://schemas.microsoft.com/office/powerpoint/2010/main" val="3938790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en-US"/>
          </a:p>
        </p:txBody>
      </p:sp>
      <p:sp>
        <p:nvSpPr>
          <p:cNvPr id="819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r>
              <a:rPr lang="en-US"/>
              <a:t>sadffa</a:t>
            </a:r>
          </a:p>
        </p:txBody>
      </p:sp>
      <p:sp>
        <p:nvSpPr>
          <p:cNvPr id="16388"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en-US"/>
          </a:p>
        </p:txBody>
      </p:sp>
      <p:sp>
        <p:nvSpPr>
          <p:cNvPr id="819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2A65F1ED-1098-4F25-9B36-A53BE0285A29}" type="slidenum">
              <a:rPr lang="ar-SA"/>
              <a:pPr>
                <a:defRPr/>
              </a:pPr>
              <a:t>‹#›</a:t>
            </a:fld>
            <a:endParaRPr lang="en-US"/>
          </a:p>
        </p:txBody>
      </p:sp>
    </p:spTree>
    <p:extLst>
      <p:ext uri="{BB962C8B-B14F-4D97-AF65-F5344CB8AC3E}">
        <p14:creationId xmlns:p14="http://schemas.microsoft.com/office/powerpoint/2010/main" val="1767789905"/>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dt" sz="quarter" idx="1"/>
          </p:nvPr>
        </p:nvSpPr>
        <p:spPr>
          <a:noFill/>
        </p:spPr>
        <p:txBody>
          <a:bodyPr/>
          <a:lstStyle/>
          <a:p>
            <a:r>
              <a:rPr lang="en-US"/>
              <a:t>sadffa</a:t>
            </a:r>
          </a:p>
        </p:txBody>
      </p:sp>
      <p:sp>
        <p:nvSpPr>
          <p:cNvPr id="17411" name="Rectangle 7"/>
          <p:cNvSpPr>
            <a:spLocks noGrp="1" noChangeArrowheads="1"/>
          </p:cNvSpPr>
          <p:nvPr>
            <p:ph type="sldNum" sz="quarter" idx="5"/>
          </p:nvPr>
        </p:nvSpPr>
        <p:spPr>
          <a:noFill/>
        </p:spPr>
        <p:txBody>
          <a:bodyPr/>
          <a:lstStyle/>
          <a:p>
            <a:fld id="{03E568DF-DA17-4465-A0FD-3014862F00C4}" type="slidenum">
              <a:rPr lang="ar-SA" smtClean="0"/>
              <a:pPr/>
              <a:t>1</a:t>
            </a:fld>
            <a:endParaRPr lang="en-US"/>
          </a:p>
        </p:txBody>
      </p:sp>
      <p:sp>
        <p:nvSpPr>
          <p:cNvPr id="17412" name="Rectangle 2"/>
          <p:cNvSpPr>
            <a:spLocks noGrp="1" noRot="1" noChangeAspect="1" noChangeArrowheads="1" noTextEdit="1"/>
          </p:cNvSpPr>
          <p:nvPr>
            <p:ph type="sldImg"/>
          </p:nvPr>
        </p:nvSpPr>
        <p:spPr>
          <a:xfrm>
            <a:off x="992188" y="768350"/>
            <a:ext cx="5114925" cy="3836988"/>
          </a:xfrm>
          <a:ln/>
        </p:spPr>
      </p:sp>
      <p:sp>
        <p:nvSpPr>
          <p:cNvPr id="1741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xfrm>
            <a:off x="992188" y="768350"/>
            <a:ext cx="5114925" cy="3836988"/>
          </a:xfrm>
          <a:ln/>
        </p:spPr>
      </p:sp>
      <p:sp>
        <p:nvSpPr>
          <p:cNvPr id="20483" name="Notes Placeholder 2"/>
          <p:cNvSpPr>
            <a:spLocks noGrp="1"/>
          </p:cNvSpPr>
          <p:nvPr>
            <p:ph type="body" idx="1"/>
          </p:nvPr>
        </p:nvSpPr>
        <p:spPr>
          <a:noFill/>
          <a:ln/>
        </p:spPr>
        <p:txBody>
          <a:bodyPr/>
          <a:lstStyle/>
          <a:p>
            <a:pPr eaLnBrk="1" hangingPunct="1"/>
            <a:endParaRPr lang="en-US"/>
          </a:p>
        </p:txBody>
      </p:sp>
      <p:sp>
        <p:nvSpPr>
          <p:cNvPr id="20484" name="Date Placeholder 3"/>
          <p:cNvSpPr>
            <a:spLocks noGrp="1"/>
          </p:cNvSpPr>
          <p:nvPr>
            <p:ph type="dt" sz="quarter" idx="1"/>
          </p:nvPr>
        </p:nvSpPr>
        <p:spPr>
          <a:noFill/>
        </p:spPr>
        <p:txBody>
          <a:bodyPr/>
          <a:lstStyle/>
          <a:p>
            <a:r>
              <a:rPr lang="en-US"/>
              <a:t>sadffa</a:t>
            </a:r>
          </a:p>
        </p:txBody>
      </p:sp>
      <p:sp>
        <p:nvSpPr>
          <p:cNvPr id="20485" name="Slide Number Placeholder 4"/>
          <p:cNvSpPr>
            <a:spLocks noGrp="1"/>
          </p:cNvSpPr>
          <p:nvPr>
            <p:ph type="sldNum" sz="quarter" idx="5"/>
          </p:nvPr>
        </p:nvSpPr>
        <p:spPr>
          <a:noFill/>
        </p:spPr>
        <p:txBody>
          <a:bodyPr/>
          <a:lstStyle/>
          <a:p>
            <a:fld id="{68EA197D-B295-42C4-B4E7-3CF06BDA1A67}" type="slidenum">
              <a:rPr lang="ar-SA"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E74E5EFB-6433-47C0-9365-683A471C5D44}" type="datetime1">
              <a:rPr lang="en-US"/>
              <a:pPr>
                <a:defRPr/>
              </a:pPr>
              <a:t>3/4/2021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AD9714-79C1-40EB-992F-D1901DD075E9}"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7F60C6A-7A06-472E-8F79-28A1D157A799}" type="datetime1">
              <a:rPr lang="en-US"/>
              <a:pPr>
                <a:defRPr/>
              </a:pPr>
              <a:t>3/4/2021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0519B4-3B98-40A5-BA66-70FABA7577F3}"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0DFD6C4F-EDF8-44A3-861A-D082252BBEDB}" type="datetime1">
              <a:rPr lang="en-US"/>
              <a:pPr>
                <a:defRPr/>
              </a:pPr>
              <a:t>3/4/2021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4534BCF-5526-45D9-B6AE-A5355853378C}"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921B6DE-E80A-4B1E-AFEE-B5DDB3BF49F1}" type="datetime1">
              <a:rPr lang="en-US"/>
              <a:pPr>
                <a:defRPr/>
              </a:pPr>
              <a:t>3/4/2021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188F75-C5B7-4FE5-9674-E41EA0486378}"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8AB242CF-9E61-4E35-94B1-9FE18E537DF5}" type="datetime1">
              <a:rPr lang="en-US"/>
              <a:pPr>
                <a:defRPr/>
              </a:pPr>
              <a:t>3/4/2021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205CCB3-0ADA-40C8-A096-7987F9D585A0}"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119F8B6F-374E-48D4-B2B5-F10C7D70B679}" type="datetime1">
              <a:rPr lang="en-US"/>
              <a:pPr>
                <a:defRPr/>
              </a:pPr>
              <a:t>3/4/2021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1FC800-2D0B-4437-92E2-A11EE9D77BAD}"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77503C99-3809-4FD8-AA8C-58D178434EA5}" type="datetime1">
              <a:rPr lang="en-US"/>
              <a:pPr>
                <a:defRPr/>
              </a:pPr>
              <a:t>3/4/2021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CF89B4B-674C-4940-82AF-03CF5A1530B5}"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995AE448-CDC4-45CB-812E-AF45C8357F7F}" type="datetime1">
              <a:rPr lang="en-US"/>
              <a:pPr>
                <a:defRPr/>
              </a:pPr>
              <a:t>3/4/2021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B8E5C5B-7405-469C-818B-470E2A0D9BEC}"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6F41BC-C200-45C0-B69A-34367BF0DC64}" type="datetime1">
              <a:rPr lang="en-US"/>
              <a:pPr>
                <a:defRPr/>
              </a:pPr>
              <a:t>3/4/2021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40F9218-7CC3-44D1-854D-D7FC3BE29F78}"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5B0498A-E56D-4070-A2E0-920042DDEBC6}" type="datetime1">
              <a:rPr lang="en-US"/>
              <a:pPr>
                <a:defRPr/>
              </a:pPr>
              <a:t>3/4/2021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8A5A45-895E-4E80-9370-5D1E86A8459A}"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56A64F6-2444-41BE-AB03-E99628019B9A}" type="datetime1">
              <a:rPr lang="en-US"/>
              <a:pPr>
                <a:defRPr/>
              </a:pPr>
              <a:t>3/4/2021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43E2D9-58FF-44D1-B21A-CEA0152F381D}" type="slidenum">
              <a:rPr lang="ar-SA"/>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E9D04062-FF8D-4402-9BD6-122E13BE37D9}" type="datetime1">
              <a:rPr lang="en-US"/>
              <a:pPr>
                <a:defRPr/>
              </a:pPr>
              <a:t>3/4/2021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1">
              <a:defRPr sz="1000">
                <a:cs typeface="+mn-cs"/>
              </a:defRPr>
            </a:lvl1pPr>
          </a:lstStyle>
          <a:p>
            <a:pPr>
              <a:defRPr/>
            </a:pPr>
            <a:fld id="{79AF442A-FA2F-4559-9336-800CAD1C3A0D}" type="slidenum">
              <a:rPr lang="ar-SA"/>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dt="0"/>
  <p:txStyles>
    <p:titleStyle>
      <a:lvl1pPr algn="ctr" rtl="1" eaLnBrk="0" fontAlgn="base" hangingPunct="0">
        <a:spcBef>
          <a:spcPct val="0"/>
        </a:spcBef>
        <a:spcAft>
          <a:spcPct val="0"/>
        </a:spcAft>
        <a:defRPr sz="4400" b="1">
          <a:solidFill>
            <a:schemeClr val="tx2"/>
          </a:solidFill>
          <a:latin typeface="+mj-lt"/>
          <a:ea typeface="+mj-ea"/>
          <a:cs typeface="+mj-cs"/>
        </a:defRPr>
      </a:lvl1pPr>
      <a:lvl2pPr algn="ctr" rtl="1" eaLnBrk="0" fontAlgn="base" hangingPunct="0">
        <a:spcBef>
          <a:spcPct val="0"/>
        </a:spcBef>
        <a:spcAft>
          <a:spcPct val="0"/>
        </a:spcAft>
        <a:defRPr sz="4400" b="1">
          <a:solidFill>
            <a:schemeClr val="tx2"/>
          </a:solidFill>
          <a:latin typeface="Arial" charset="0"/>
          <a:cs typeface="B Titr" pitchFamily="2" charset="-78"/>
        </a:defRPr>
      </a:lvl2pPr>
      <a:lvl3pPr algn="ctr" rtl="1" eaLnBrk="0" fontAlgn="base" hangingPunct="0">
        <a:spcBef>
          <a:spcPct val="0"/>
        </a:spcBef>
        <a:spcAft>
          <a:spcPct val="0"/>
        </a:spcAft>
        <a:defRPr sz="4400" b="1">
          <a:solidFill>
            <a:schemeClr val="tx2"/>
          </a:solidFill>
          <a:latin typeface="Arial" charset="0"/>
          <a:cs typeface="B Titr" pitchFamily="2" charset="-78"/>
        </a:defRPr>
      </a:lvl3pPr>
      <a:lvl4pPr algn="ctr" rtl="1" eaLnBrk="0" fontAlgn="base" hangingPunct="0">
        <a:spcBef>
          <a:spcPct val="0"/>
        </a:spcBef>
        <a:spcAft>
          <a:spcPct val="0"/>
        </a:spcAft>
        <a:defRPr sz="4400" b="1">
          <a:solidFill>
            <a:schemeClr val="tx2"/>
          </a:solidFill>
          <a:latin typeface="Arial" charset="0"/>
          <a:cs typeface="B Titr" pitchFamily="2" charset="-78"/>
        </a:defRPr>
      </a:lvl4pPr>
      <a:lvl5pPr algn="ctr" rtl="1" eaLnBrk="0" fontAlgn="base" hangingPunct="0">
        <a:spcBef>
          <a:spcPct val="0"/>
        </a:spcBef>
        <a:spcAft>
          <a:spcPct val="0"/>
        </a:spcAft>
        <a:defRPr sz="4400" b="1">
          <a:solidFill>
            <a:schemeClr val="tx2"/>
          </a:solidFill>
          <a:latin typeface="Arial" charset="0"/>
          <a:cs typeface="B Titr" pitchFamily="2" charset="-78"/>
        </a:defRPr>
      </a:lvl5pPr>
      <a:lvl6pPr marL="457200" algn="ctr" rtl="1" fontAlgn="base">
        <a:spcBef>
          <a:spcPct val="0"/>
        </a:spcBef>
        <a:spcAft>
          <a:spcPct val="0"/>
        </a:spcAft>
        <a:defRPr sz="4400" b="1">
          <a:solidFill>
            <a:schemeClr val="tx2"/>
          </a:solidFill>
          <a:latin typeface="Arial" charset="0"/>
          <a:cs typeface="B Titr" pitchFamily="2" charset="-78"/>
        </a:defRPr>
      </a:lvl6pPr>
      <a:lvl7pPr marL="914400" algn="ctr" rtl="1" fontAlgn="base">
        <a:spcBef>
          <a:spcPct val="0"/>
        </a:spcBef>
        <a:spcAft>
          <a:spcPct val="0"/>
        </a:spcAft>
        <a:defRPr sz="4400" b="1">
          <a:solidFill>
            <a:schemeClr val="tx2"/>
          </a:solidFill>
          <a:latin typeface="Arial" charset="0"/>
          <a:cs typeface="B Titr" pitchFamily="2" charset="-78"/>
        </a:defRPr>
      </a:lvl7pPr>
      <a:lvl8pPr marL="1371600" algn="ctr" rtl="1" fontAlgn="base">
        <a:spcBef>
          <a:spcPct val="0"/>
        </a:spcBef>
        <a:spcAft>
          <a:spcPct val="0"/>
        </a:spcAft>
        <a:defRPr sz="4400" b="1">
          <a:solidFill>
            <a:schemeClr val="tx2"/>
          </a:solidFill>
          <a:latin typeface="Arial" charset="0"/>
          <a:cs typeface="B Titr" pitchFamily="2" charset="-78"/>
        </a:defRPr>
      </a:lvl8pPr>
      <a:lvl9pPr marL="1828800" algn="ctr" rtl="1" fontAlgn="base">
        <a:spcBef>
          <a:spcPct val="0"/>
        </a:spcBef>
        <a:spcAft>
          <a:spcPct val="0"/>
        </a:spcAft>
        <a:defRPr sz="4400" b="1">
          <a:solidFill>
            <a:schemeClr val="tx2"/>
          </a:solidFill>
          <a:latin typeface="Arial" charset="0"/>
          <a:cs typeface="B Titr" pitchFamily="2" charset="-7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html:file://D:\sharing\parsa2\oic%20market\Photonic%20Integrated%20Circuit%20(World's%20Fastest%20Optical%20Chip)%20To%20Replace%20Wavelength%20Division%20Multiplexing%20(WDM)%20-%20Gizmo%20Watch.mht!http://www.gizmowatch.com/images/infinera_58.jp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html:file://D:\sharing\parsa2\oic%20market\Integrating%20the%20Metro%20SPIE%20Newsroom%20SPIE_org.mht!http://spie.org/Images/Graphics/Newsroom/Imported/aug01/integratingmetrofig2.jpg" TargetMode="External"/><Relationship Id="rId5" Type="http://schemas.openxmlformats.org/officeDocument/2006/relationships/image" Target="../media/image54.jpe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jpeg"/><Relationship Id="rId4" Type="http://schemas.openxmlformats.org/officeDocument/2006/relationships/diagramData" Target="../diagrams/data1.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jpeg"/><Relationship Id="rId3" Type="http://schemas.openxmlformats.org/officeDocument/2006/relationships/diagramLayout" Target="../diagrams/layout5.xml"/><Relationship Id="rId7" Type="http://schemas.openxmlformats.org/officeDocument/2006/relationships/image" Target="../media/image12.jpeg"/><Relationship Id="rId12" Type="http://schemas.openxmlformats.org/officeDocument/2006/relationships/image" Target="mhtml:file://D:\sharing\parsa2\oic%20market\Google%20Image%20Result%20for%20http--bunniestudios_com-blog-images-luxtera_pkg_jpg.mht!http://bunniestudios.com/blog/images/luxtera_pkg.jpg" TargetMode="Externa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6.jpeg"/><Relationship Id="rId5" Type="http://schemas.openxmlformats.org/officeDocument/2006/relationships/diagramColors" Target="../diagrams/colors5.xml"/><Relationship Id="rId10" Type="http://schemas.openxmlformats.org/officeDocument/2006/relationships/image" Target="../media/image15.jpeg"/><Relationship Id="rId4" Type="http://schemas.openxmlformats.org/officeDocument/2006/relationships/diagramQuickStyle" Target="../diagrams/quickStyle5.xml"/><Relationship Id="rId9" Type="http://schemas.openxmlformats.org/officeDocument/2006/relationships/image" Target="../media/image14.jpeg"/><Relationship Id="rId14" Type="http://schemas.openxmlformats.org/officeDocument/2006/relationships/image" Target="mhtml:file://D:\sharing\parsa2\oic%20market\Google%20Image%20Result%20for%20http--blogs_intel_com-research-figure1_200Gbps_jpg.mht!http://blogs.intel.com/research/Figure2_200GbpsPackaged.jp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marketsandmarkets.com/"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html:file://D:\sharing\parsa2\oic%20market\Google%20Image%20Result%20for%20http--images_iop_org-objects-fibers-fs-13-5-2-image6_jpg.mht!http://images.iop.org/objects/fibers/fs/thumb/13/5/2/image3.jpg" TargetMode="External"/><Relationship Id="rId3" Type="http://schemas.openxmlformats.org/officeDocument/2006/relationships/hyperlink" Target="http://images.iop.org/objects/fibers/fs/13/5/2/image2.jpg" TargetMode="External"/><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images.iop.org/objects/fibers/fs/13/5/2/image3.jpg" TargetMode="External"/><Relationship Id="rId5" Type="http://schemas.openxmlformats.org/officeDocument/2006/relationships/image" Target="mhtml:file://D:\sharing\parsa2\oic%20market\Google%20Image%20Result%20for%20http--images_iop_org-objects-fibers-fs-13-5-2-image6_jpg.mht!http://images.iop.org/objects/fibers/fs/thumb/13/5/2/image2.jpg" TargetMode="Externa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005A98B8-5A3E-4B45-A085-462136EE4601}" type="slidenum">
              <a:rPr lang="ar-SA" sz="2000" smtClean="0">
                <a:cs typeface="+mj-cs"/>
              </a:rPr>
              <a:pPr>
                <a:defRPr/>
              </a:pPr>
              <a:t>1</a:t>
            </a:fld>
            <a:endParaRPr lang="en-US" sz="2000" dirty="0">
              <a:cs typeface="+mj-cs"/>
            </a:endParaRPr>
          </a:p>
        </p:txBody>
      </p:sp>
      <p:sp>
        <p:nvSpPr>
          <p:cNvPr id="2051" name="Rectangle 24"/>
          <p:cNvSpPr>
            <a:spLocks noGrp="1" noChangeArrowheads="1"/>
          </p:cNvSpPr>
          <p:nvPr>
            <p:ph type="body" idx="1"/>
          </p:nvPr>
        </p:nvSpPr>
        <p:spPr>
          <a:xfrm>
            <a:off x="457200" y="290513"/>
            <a:ext cx="8229600" cy="2844573"/>
          </a:xfrm>
        </p:spPr>
        <p:txBody>
          <a:bodyPr/>
          <a:lstStyle/>
          <a:p>
            <a:pPr algn="ctr" rtl="1" eaLnBrk="1" hangingPunct="1">
              <a:buFontTx/>
              <a:buNone/>
            </a:pPr>
            <a:r>
              <a:rPr lang="fa-IR" sz="1800" dirty="0">
                <a:cs typeface="B Titr" pitchFamily="2" charset="-78"/>
              </a:rPr>
              <a:t>به نام خدا</a:t>
            </a:r>
          </a:p>
          <a:p>
            <a:pPr algn="ctr" rtl="1" eaLnBrk="1" hangingPunct="1">
              <a:buFontTx/>
              <a:buNone/>
            </a:pPr>
            <a:r>
              <a:rPr lang="fa-IR" sz="3600" b="1" dirty="0">
                <a:cs typeface="B Titr" pitchFamily="2" charset="-78"/>
              </a:rPr>
              <a:t>مدارهای مجتمع نوری</a:t>
            </a:r>
            <a:endParaRPr lang="en-US" sz="3600" b="1" dirty="0">
              <a:cs typeface="B Titr" pitchFamily="2" charset="-78"/>
            </a:endParaRPr>
          </a:p>
          <a:p>
            <a:pPr algn="ctr" rtl="1" eaLnBrk="1" hangingPunct="1">
              <a:buFontTx/>
              <a:buNone/>
            </a:pPr>
            <a:endParaRPr lang="en-US" sz="1400" b="1" dirty="0">
              <a:cs typeface="B Titr" pitchFamily="2" charset="-78"/>
            </a:endParaRPr>
          </a:p>
          <a:p>
            <a:pPr algn="ctr" eaLnBrk="1" hangingPunct="1">
              <a:buFontTx/>
              <a:buNone/>
            </a:pPr>
            <a:r>
              <a:rPr lang="en-US" b="1" dirty="0">
                <a:solidFill>
                  <a:srgbClr val="0000CC"/>
                </a:solidFill>
                <a:cs typeface="B Titr" pitchFamily="2" charset="-78"/>
              </a:rPr>
              <a:t>O</a:t>
            </a:r>
            <a:r>
              <a:rPr lang="en-US" b="1" dirty="0">
                <a:cs typeface="B Titr" pitchFamily="2" charset="-78"/>
              </a:rPr>
              <a:t>ptical </a:t>
            </a:r>
            <a:r>
              <a:rPr lang="en-US" b="1" dirty="0">
                <a:solidFill>
                  <a:srgbClr val="0000CC"/>
                </a:solidFill>
                <a:cs typeface="B Titr" pitchFamily="2" charset="-78"/>
              </a:rPr>
              <a:t>I</a:t>
            </a:r>
            <a:r>
              <a:rPr lang="en-US" b="1" dirty="0">
                <a:cs typeface="B Titr" pitchFamily="2" charset="-78"/>
              </a:rPr>
              <a:t>ntegrated </a:t>
            </a:r>
            <a:r>
              <a:rPr lang="en-US" b="1" dirty="0">
                <a:solidFill>
                  <a:srgbClr val="0000CC"/>
                </a:solidFill>
                <a:cs typeface="B Titr" pitchFamily="2" charset="-78"/>
              </a:rPr>
              <a:t>C</a:t>
            </a:r>
            <a:r>
              <a:rPr lang="en-US" b="1" dirty="0">
                <a:cs typeface="B Titr" pitchFamily="2" charset="-78"/>
              </a:rPr>
              <a:t>ircuits(</a:t>
            </a:r>
            <a:r>
              <a:rPr lang="en-US" b="1" dirty="0">
                <a:solidFill>
                  <a:srgbClr val="0000CC"/>
                </a:solidFill>
                <a:cs typeface="B Titr" pitchFamily="2" charset="-78"/>
              </a:rPr>
              <a:t>OIC</a:t>
            </a:r>
            <a:r>
              <a:rPr lang="en-US" b="1" dirty="0">
                <a:cs typeface="B Titr" pitchFamily="2" charset="-78"/>
              </a:rPr>
              <a:t>)</a:t>
            </a:r>
          </a:p>
          <a:p>
            <a:pPr algn="ctr" eaLnBrk="1" hangingPunct="1">
              <a:buFontTx/>
              <a:buNone/>
            </a:pPr>
            <a:r>
              <a:rPr lang="en-US" b="1" dirty="0">
                <a:cs typeface="B Titr" pitchFamily="2" charset="-78"/>
              </a:rPr>
              <a:t>Integrated Photonics</a:t>
            </a:r>
          </a:p>
          <a:p>
            <a:pPr algn="ctr" rtl="1" eaLnBrk="1" hangingPunct="1">
              <a:buFontTx/>
              <a:buNone/>
            </a:pPr>
            <a:endParaRPr lang="fa-IR" sz="4000" b="1" dirty="0">
              <a:cs typeface="B Titr" pitchFamily="2" charset="-78"/>
            </a:endParaRPr>
          </a:p>
          <a:p>
            <a:pPr algn="ctr" rtl="1" eaLnBrk="1" hangingPunct="1">
              <a:buFontTx/>
              <a:buNone/>
            </a:pPr>
            <a:endParaRPr lang="fa-IR" sz="7200" dirty="0">
              <a:cs typeface="B Nazanin" pitchFamily="2" charset="-78"/>
            </a:endParaRPr>
          </a:p>
          <a:p>
            <a:pPr algn="ctr" rtl="1" eaLnBrk="1" hangingPunct="1">
              <a:buFontTx/>
              <a:buNone/>
            </a:pPr>
            <a:endParaRPr lang="fa-IR" dirty="0">
              <a:cs typeface="B Nazanin" pitchFamily="2" charset="-78"/>
            </a:endParaRPr>
          </a:p>
          <a:p>
            <a:pPr algn="ctr" rtl="1" eaLnBrk="1" hangingPunct="1">
              <a:buFontTx/>
              <a:buNone/>
            </a:pPr>
            <a:endParaRPr lang="fa-IR" dirty="0">
              <a:cs typeface="B Nazanin" pitchFamily="2" charset="-78"/>
            </a:endParaRPr>
          </a:p>
        </p:txBody>
      </p:sp>
      <p:pic>
        <p:nvPicPr>
          <p:cNvPr id="5" name="Picture 4" descr="infinera_58"/>
          <p:cNvPicPr>
            <a:picLocks noChangeAspect="1" noChangeArrowheads="1"/>
          </p:cNvPicPr>
          <p:nvPr/>
        </p:nvPicPr>
        <p:blipFill>
          <a:blip r:embed="rId3" r:link="rId4" cstate="print"/>
          <a:srcRect/>
          <a:stretch>
            <a:fillRect/>
          </a:stretch>
        </p:blipFill>
        <p:spPr bwMode="auto">
          <a:xfrm rot="5400000">
            <a:off x="3198398" y="2216255"/>
            <a:ext cx="2895854" cy="5327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8"/>
            <a:ext cx="8229600" cy="1143000"/>
          </a:xfrm>
        </p:spPr>
        <p:txBody>
          <a:bodyPr/>
          <a:lstStyle/>
          <a:p>
            <a:r>
              <a:rPr lang="fa-IR" sz="3200" dirty="0"/>
              <a:t> حوزه های علمی مدارهای مجتمع نوری</a:t>
            </a:r>
            <a:endParaRPr lang="en-US" sz="32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10</a:t>
            </a:fld>
            <a:endParaRPr lang="en-US" sz="2000" dirty="0">
              <a:cs typeface="+mj-cs"/>
            </a:endParaRPr>
          </a:p>
        </p:txBody>
      </p:sp>
      <p:graphicFrame>
        <p:nvGraphicFramePr>
          <p:cNvPr id="5" name="Diagram 4"/>
          <p:cNvGraphicFramePr/>
          <p:nvPr>
            <p:extLst>
              <p:ext uri="{D42A27DB-BD31-4B8C-83A1-F6EECF244321}">
                <p14:modId xmlns:p14="http://schemas.microsoft.com/office/powerpoint/2010/main" val="735763260"/>
              </p:ext>
            </p:extLst>
          </p:nvPr>
        </p:nvGraphicFramePr>
        <p:xfrm>
          <a:off x="1167751" y="1064499"/>
          <a:ext cx="7049984" cy="530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4251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11</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2805572188"/>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3801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12</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2107365198"/>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2482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4141"/>
          </a:xfrm>
        </p:spPr>
        <p:txBody>
          <a:bodyPr/>
          <a:lstStyle/>
          <a:p>
            <a:r>
              <a:rPr lang="fa-IR" sz="3200" dirty="0"/>
              <a:t>مخابرات نوری</a:t>
            </a:r>
            <a:endParaRPr lang="en-US" sz="3200" dirty="0"/>
          </a:p>
        </p:txBody>
      </p:sp>
      <p:sp>
        <p:nvSpPr>
          <p:cNvPr id="3" name="Content Placeholder 2"/>
          <p:cNvSpPr>
            <a:spLocks noGrp="1"/>
          </p:cNvSpPr>
          <p:nvPr>
            <p:ph idx="1"/>
          </p:nvPr>
        </p:nvSpPr>
        <p:spPr>
          <a:xfrm>
            <a:off x="409699" y="1540824"/>
            <a:ext cx="8229600" cy="3767447"/>
          </a:xfrm>
        </p:spPr>
        <p:txBody>
          <a:bodyPr/>
          <a:lstStyle/>
          <a:p>
            <a:pPr algn="r" rtl="1">
              <a:lnSpc>
                <a:spcPct val="150000"/>
              </a:lnSpc>
            </a:pPr>
            <a:r>
              <a:rPr lang="fa-IR" sz="1800" dirty="0">
                <a:cs typeface="+mj-cs"/>
              </a:rPr>
              <a:t>اصلی ترین عامل پیشرفت ادوات مجتمع نوری گسترش مخابرات فیبر نوری به توجه به پهنای باند روزافزون مورد نیاز بوده است.</a:t>
            </a:r>
          </a:p>
          <a:p>
            <a:pPr algn="r" rtl="1">
              <a:lnSpc>
                <a:spcPct val="150000"/>
              </a:lnSpc>
            </a:pPr>
            <a:r>
              <a:rPr lang="fa-IR" sz="1800" dirty="0">
                <a:latin typeface="Times New Roman"/>
                <a:ea typeface="Times New Roman"/>
                <a:cs typeface="+mj-cs"/>
              </a:rPr>
              <a:t>استفاده از ادوات الكترونيكي در مخابرات با سرعت بالا به دليل محدوديت بسامد كاري اين قطعات مشكل‌ساز خواهد بود. هر چه قدر عرض پالسهاي نوري كمتر شود، نياز به مدارهاي الكترونيك پيچيده‌تر و گرانقيمت‌تر افزايش مي‌يابد. يك راه حل ساده‌تر و اقتصادي‌تر، آن است كه علايم نوري را از يك نقطه از شبكه مخابراتي به هر نقطه‌ي ديگر به طريق كاملاً نوري انتقال دهيم و زماني آنها را دوباره به علايم الكترونيكي تبديل كنيم كه بخواهيم در مقصد تحويل مدارات الكترونيك دهيم. </a:t>
            </a:r>
          </a:p>
          <a:p>
            <a:pPr algn="r" rtl="1">
              <a:lnSpc>
                <a:spcPct val="150000"/>
              </a:lnSpc>
            </a:pPr>
            <a:r>
              <a:rPr lang="fa-IR" sz="1800" dirty="0">
                <a:latin typeface="Times New Roman"/>
                <a:ea typeface="Times New Roman"/>
                <a:cs typeface="+mj-cs"/>
              </a:rPr>
              <a:t>انتقال كاملاً‌ نوري بدين معناست كه فرآيندهاي تقويت، تقسيم توان، تفكيك طول موج و سوييچ كردن را به صورت نوري و نه با واسطهاي الكترونيكي انجام دهيم.</a:t>
            </a:r>
            <a:endParaRPr lang="fa-IR" sz="1800" dirty="0">
              <a:cs typeface="+mj-cs"/>
            </a:endParaRPr>
          </a:p>
          <a:p>
            <a:pPr algn="r" rtl="1">
              <a:lnSpc>
                <a:spcPct val="150000"/>
              </a:lnSpc>
            </a:pPr>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13</a:t>
            </a:fld>
            <a:endParaRPr lang="en-US" sz="2000" dirty="0">
              <a:cs typeface="+mj-cs"/>
            </a:endParaRPr>
          </a:p>
        </p:txBody>
      </p:sp>
    </p:spTree>
    <p:extLst>
      <p:ext uri="{BB962C8B-B14F-4D97-AF65-F5344CB8AC3E}">
        <p14:creationId xmlns:p14="http://schemas.microsoft.com/office/powerpoint/2010/main" val="8477978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2800" dirty="0">
                <a:solidFill>
                  <a:srgbClr val="000000"/>
                </a:solidFill>
              </a:rPr>
              <a:t>مخابرات نوری</a:t>
            </a:r>
            <a:r>
              <a:rPr lang="en-US" sz="2800" dirty="0">
                <a:solidFill>
                  <a:srgbClr val="000000"/>
                </a:solidFill>
              </a:rPr>
              <a:t> </a:t>
            </a:r>
            <a:r>
              <a:rPr lang="fa-IR" sz="2800" dirty="0">
                <a:solidFill>
                  <a:srgbClr val="000000"/>
                </a:solidFill>
              </a:rPr>
              <a:t>با سرعت و پهنای باند زیاد بر مبنای ادوات تمام مجتمع نوری</a:t>
            </a:r>
            <a:endParaRPr lang="en-US" sz="28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14</a:t>
            </a:fld>
            <a:endParaRPr lang="en-US" sz="2000" dirty="0">
              <a:cs typeface="+mj-cs"/>
            </a:endParaRPr>
          </a:p>
        </p:txBody>
      </p:sp>
      <p:pic>
        <p:nvPicPr>
          <p:cNvPr id="3074" name="Picture 2" descr="C:\Users\Mohammad\Desktop\1\yamada-fig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46909" y="1291754"/>
            <a:ext cx="6602681" cy="51801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085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3200" dirty="0">
                <a:solidFill>
                  <a:srgbClr val="000000"/>
                </a:solidFill>
              </a:rPr>
              <a:t>ادوات مجتمع مخابرات نوری</a:t>
            </a:r>
            <a:endParaRPr lang="en-US" dirty="0"/>
          </a:p>
        </p:txBody>
      </p:sp>
      <p:sp>
        <p:nvSpPr>
          <p:cNvPr id="3" name="Content Placeholder 2"/>
          <p:cNvSpPr>
            <a:spLocks noGrp="1"/>
          </p:cNvSpPr>
          <p:nvPr>
            <p:ph idx="1"/>
          </p:nvPr>
        </p:nvSpPr>
        <p:spPr>
          <a:xfrm>
            <a:off x="4999512" y="1600200"/>
            <a:ext cx="3687288" cy="4525963"/>
          </a:xfrm>
        </p:spPr>
        <p:txBody>
          <a:bodyPr/>
          <a:lstStyle/>
          <a:p>
            <a:pPr algn="r" rtl="1"/>
            <a:r>
              <a:rPr lang="fa-IR" sz="2000" dirty="0">
                <a:cs typeface="+mj-cs"/>
              </a:rPr>
              <a:t>مدولاتور</a:t>
            </a:r>
          </a:p>
          <a:p>
            <a:pPr algn="r" rtl="1"/>
            <a:r>
              <a:rPr lang="fa-IR" sz="2000" dirty="0">
                <a:cs typeface="+mj-cs"/>
              </a:rPr>
              <a:t>سوییچ</a:t>
            </a:r>
          </a:p>
          <a:p>
            <a:pPr algn="r" rtl="1"/>
            <a:r>
              <a:rPr lang="fa-IR" sz="2000" dirty="0">
                <a:cs typeface="+mj-cs"/>
              </a:rPr>
              <a:t>سیستمهای </a:t>
            </a:r>
            <a:r>
              <a:rPr lang="en-US" sz="2000" dirty="0">
                <a:cs typeface="+mj-cs"/>
              </a:rPr>
              <a:t>MUX</a:t>
            </a:r>
            <a:r>
              <a:rPr lang="fa-IR" sz="2000" dirty="0">
                <a:cs typeface="+mj-cs"/>
              </a:rPr>
              <a:t> و </a:t>
            </a:r>
            <a:r>
              <a:rPr lang="en-US" sz="2000" dirty="0">
                <a:cs typeface="+mj-cs"/>
              </a:rPr>
              <a:t>DMUX</a:t>
            </a:r>
          </a:p>
          <a:p>
            <a:pPr algn="r" rtl="1"/>
            <a:r>
              <a:rPr lang="fa-IR" sz="2000" dirty="0">
                <a:cs typeface="+mj-cs"/>
              </a:rPr>
              <a:t>تقویت کننده</a:t>
            </a:r>
          </a:p>
          <a:p>
            <a:pPr algn="r" rtl="1"/>
            <a:r>
              <a:rPr lang="en-US" sz="2000" dirty="0">
                <a:cs typeface="+mj-cs"/>
              </a:rPr>
              <a:t>AWG</a:t>
            </a:r>
          </a:p>
          <a:p>
            <a:pPr algn="r" rtl="1"/>
            <a:r>
              <a:rPr lang="fa-IR" sz="2000" dirty="0">
                <a:cs typeface="+mj-cs"/>
              </a:rPr>
              <a:t>انواع فیلتر نوری</a:t>
            </a:r>
          </a:p>
          <a:p>
            <a:pPr algn="r" rtl="1"/>
            <a:r>
              <a:rPr lang="en-US" sz="2000" dirty="0">
                <a:cs typeface="+mj-cs"/>
              </a:rPr>
              <a:t>WDM</a:t>
            </a:r>
            <a:endParaRPr lang="fa-IR" sz="2000" dirty="0">
              <a:cs typeface="+mj-cs"/>
            </a:endParaRPr>
          </a:p>
          <a:p>
            <a:pPr algn="r" rtl="1"/>
            <a:r>
              <a:rPr lang="fa-IR" sz="2000" dirty="0">
                <a:cs typeface="+mj-cs"/>
              </a:rPr>
              <a:t>ادوات جبرانگر پاشندگی</a:t>
            </a:r>
          </a:p>
          <a:p>
            <a:pPr algn="r" rtl="1"/>
            <a:r>
              <a:rPr lang="en-US" sz="2000" dirty="0">
                <a:cs typeface="+mj-cs"/>
              </a:rPr>
              <a:t>Add-Drop</a:t>
            </a:r>
          </a:p>
          <a:p>
            <a:pPr algn="r" rtl="1"/>
            <a:r>
              <a:rPr lang="fa-IR" sz="2000" dirty="0">
                <a:cs typeface="+mj-cs"/>
              </a:rPr>
              <a:t>منابع نوری</a:t>
            </a:r>
          </a:p>
          <a:p>
            <a:pPr algn="r" rtl="1"/>
            <a:r>
              <a:rPr lang="fa-IR" sz="2000" dirty="0">
                <a:cs typeface="+mj-cs"/>
              </a:rPr>
              <a:t>آشکارسازها</a:t>
            </a:r>
          </a:p>
          <a:p>
            <a:pPr algn="r" rtl="1"/>
            <a:r>
              <a:rPr lang="fa-IR" sz="2000" dirty="0">
                <a:cs typeface="+mj-cs"/>
              </a:rPr>
              <a:t>کوپلر ، ایزولاتور، سیرکولاتور  ودیگر ادوات مجتمع نوری</a:t>
            </a:r>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15</a:t>
            </a:fld>
            <a:endParaRPr lang="en-US" sz="2000" dirty="0">
              <a:cs typeface="+mj-cs"/>
            </a:endParaRPr>
          </a:p>
        </p:txBody>
      </p:sp>
      <p:pic>
        <p:nvPicPr>
          <p:cNvPr id="5" name="Picture 4"/>
          <p:cNvPicPr/>
          <p:nvPr/>
        </p:nvPicPr>
        <p:blipFill rotWithShape="1">
          <a:blip r:embed="rId2" cstate="print"/>
          <a:srcRect l="18282" t="25589" r="40160" b="26254"/>
          <a:stretch/>
        </p:blipFill>
        <p:spPr bwMode="auto">
          <a:xfrm>
            <a:off x="415912" y="1472549"/>
            <a:ext cx="2469515" cy="160909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Picture 5"/>
          <p:cNvPicPr/>
          <p:nvPr/>
        </p:nvPicPr>
        <p:blipFill rotWithShape="1">
          <a:blip r:embed="rId3" cstate="print"/>
          <a:srcRect l="63137" t="52244" r="5195" b="21811"/>
          <a:stretch/>
        </p:blipFill>
        <p:spPr bwMode="auto">
          <a:xfrm>
            <a:off x="3191543" y="1843706"/>
            <a:ext cx="1882140" cy="86677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7" name="Picture 6"/>
          <p:cNvPicPr/>
          <p:nvPr/>
        </p:nvPicPr>
        <p:blipFill rotWithShape="1">
          <a:blip r:embed="rId4" cstate="print">
            <a:extLst>
              <a:ext uri="{28A0092B-C50C-407E-A947-70E740481C1C}">
                <a14:useLocalDpi xmlns:a14="http://schemas.microsoft.com/office/drawing/2010/main" val="0"/>
              </a:ext>
            </a:extLst>
          </a:blip>
          <a:srcRect l="67034" t="20975" r="8917" b="55562"/>
          <a:stretch/>
        </p:blipFill>
        <p:spPr bwMode="auto">
          <a:xfrm>
            <a:off x="3191543" y="4526504"/>
            <a:ext cx="2051367" cy="133990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8" name="Picture 7"/>
          <p:cNvPicPr/>
          <p:nvPr/>
        </p:nvPicPr>
        <p:blipFill rotWithShape="1">
          <a:blip r:embed="rId5" cstate="print"/>
          <a:srcRect l="18182" t="29854" r="43656" b="40648"/>
          <a:stretch/>
        </p:blipFill>
        <p:spPr bwMode="auto">
          <a:xfrm>
            <a:off x="415912" y="3326765"/>
            <a:ext cx="2267585" cy="98552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26" name="Picture 2" descr="C:\Users\Mohammad\Desktop\1\ibm-photo-chip-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912" y="4857681"/>
            <a:ext cx="2167036" cy="1395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p:cNvPicPr/>
          <p:nvPr/>
        </p:nvPicPr>
        <p:blipFill rotWithShape="1">
          <a:blip r:embed="rId7" cstate="print"/>
          <a:srcRect l="19081" t="23634" r="35864" b="45979"/>
          <a:stretch/>
        </p:blipFill>
        <p:spPr bwMode="auto">
          <a:xfrm>
            <a:off x="3191543" y="3081639"/>
            <a:ext cx="2677795" cy="101473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248252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16</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2523978217"/>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7962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2889"/>
          </a:xfrm>
        </p:spPr>
        <p:txBody>
          <a:bodyPr/>
          <a:lstStyle/>
          <a:p>
            <a:r>
              <a:rPr lang="fa-IR" sz="2400" dirty="0"/>
              <a:t>حسگرهای مجتمع نوری نظامی </a:t>
            </a:r>
            <a:endParaRPr lang="en-US" sz="2400" dirty="0"/>
          </a:p>
        </p:txBody>
      </p:sp>
      <p:sp>
        <p:nvSpPr>
          <p:cNvPr id="3" name="Content Placeholder 2"/>
          <p:cNvSpPr>
            <a:spLocks noGrp="1"/>
          </p:cNvSpPr>
          <p:nvPr>
            <p:ph idx="1"/>
          </p:nvPr>
        </p:nvSpPr>
        <p:spPr>
          <a:xfrm>
            <a:off x="480950" y="1291441"/>
            <a:ext cx="8229600" cy="4525963"/>
          </a:xfrm>
        </p:spPr>
        <p:txBody>
          <a:bodyPr/>
          <a:lstStyle/>
          <a:p>
            <a:pPr marL="0" lvl="0" indent="0" algn="r" rtl="1" eaLnBrk="1" hangingPunct="1">
              <a:buNone/>
            </a:pPr>
            <a:r>
              <a:rPr lang="fa-IR" sz="2000" dirty="0">
                <a:cs typeface="B Titr" pitchFamily="2" charset="-78"/>
              </a:rPr>
              <a:t>ادوات مجتمع نوری به دلیل داشتن خواص ویژه زیر برای کاربردهای نظامی بسیار مناسب هستند:</a:t>
            </a:r>
          </a:p>
          <a:p>
            <a:pPr marL="0" lvl="0" indent="0" algn="r" rtl="1" eaLnBrk="1" hangingPunct="1">
              <a:buNone/>
            </a:pPr>
            <a:endParaRPr lang="fa-IR" sz="2000" dirty="0">
              <a:cs typeface="B Titr" pitchFamily="2" charset="-78"/>
            </a:endParaRPr>
          </a:p>
          <a:p>
            <a:pPr algn="r" rtl="1" eaLnBrk="1" hangingPunct="1"/>
            <a:r>
              <a:rPr lang="fa-IR" sz="2000" dirty="0">
                <a:solidFill>
                  <a:srgbClr val="333399"/>
                </a:solidFill>
                <a:cs typeface="B Titr" pitchFamily="2" charset="-78"/>
              </a:rPr>
              <a:t>سرعت بالا</a:t>
            </a:r>
          </a:p>
          <a:p>
            <a:pPr algn="r" rtl="1" eaLnBrk="1" hangingPunct="1"/>
            <a:r>
              <a:rPr lang="fa-IR" sz="2000" dirty="0">
                <a:solidFill>
                  <a:srgbClr val="333399"/>
                </a:solidFill>
                <a:cs typeface="B Titr" pitchFamily="2" charset="-78"/>
              </a:rPr>
              <a:t>دقت بالا</a:t>
            </a:r>
          </a:p>
          <a:p>
            <a:pPr algn="r" rtl="1" eaLnBrk="1" hangingPunct="1"/>
            <a:r>
              <a:rPr lang="fa-IR" sz="2000" dirty="0">
                <a:solidFill>
                  <a:srgbClr val="333399"/>
                </a:solidFill>
                <a:cs typeface="B Titr" pitchFamily="2" charset="-78"/>
              </a:rPr>
              <a:t>ضد نویز </a:t>
            </a:r>
          </a:p>
          <a:p>
            <a:pPr algn="r" rtl="1" eaLnBrk="1" hangingPunct="1"/>
            <a:r>
              <a:rPr lang="fa-IR" sz="2000" dirty="0">
                <a:solidFill>
                  <a:srgbClr val="333399"/>
                </a:solidFill>
                <a:cs typeface="B Titr" pitchFamily="2" charset="-78"/>
              </a:rPr>
              <a:t>مقاوم در برابر بمبهای الکترومغناطیسی</a:t>
            </a:r>
          </a:p>
          <a:p>
            <a:pPr algn="r" rtl="1" eaLnBrk="1" hangingPunct="1"/>
            <a:r>
              <a:rPr lang="fa-IR" sz="2000" dirty="0">
                <a:solidFill>
                  <a:srgbClr val="333399"/>
                </a:solidFill>
                <a:cs typeface="B Titr" pitchFamily="2" charset="-78"/>
              </a:rPr>
              <a:t>ایمنی در محیطهای قابل احتراق</a:t>
            </a:r>
          </a:p>
          <a:p>
            <a:pPr algn="r" rtl="1" eaLnBrk="1" hangingPunct="1"/>
            <a:r>
              <a:rPr lang="fa-IR" sz="2000" dirty="0">
                <a:solidFill>
                  <a:srgbClr val="333399"/>
                </a:solidFill>
                <a:cs typeface="B Titr" pitchFamily="2" charset="-78"/>
              </a:rPr>
              <a:t>امنیت در مقابل شنود وجنگ الکترونیک</a:t>
            </a:r>
          </a:p>
          <a:p>
            <a:pPr algn="r" rtl="1" eaLnBrk="1" hangingPunct="1"/>
            <a:r>
              <a:rPr lang="fa-IR" sz="2000" dirty="0">
                <a:solidFill>
                  <a:srgbClr val="333399"/>
                </a:solidFill>
                <a:cs typeface="B Titr" pitchFamily="2" charset="-78"/>
              </a:rPr>
              <a:t>حجم و وزن کم</a:t>
            </a:r>
          </a:p>
          <a:p>
            <a:pPr algn="r" rtl="1" eaLnBrk="1" hangingPunct="1"/>
            <a:r>
              <a:rPr lang="fa-IR" sz="2000" dirty="0">
                <a:solidFill>
                  <a:srgbClr val="333399"/>
                </a:solidFill>
                <a:cs typeface="B Titr" pitchFamily="2" charset="-78"/>
              </a:rPr>
              <a:t>مقاوم در برابر لرزش</a:t>
            </a:r>
            <a:endParaRPr lang="en-US" sz="2000" dirty="0">
              <a:solidFill>
                <a:srgbClr val="333399"/>
              </a:solidFill>
              <a:cs typeface="B Titr" pitchFamily="2" charset="-78"/>
            </a:endParaRPr>
          </a:p>
          <a:p>
            <a:endParaRPr lang="en-US"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17</a:t>
            </a:fld>
            <a:endParaRPr lang="en-US" sz="2000" dirty="0">
              <a:cs typeface="+mj-cs"/>
            </a:endParaRPr>
          </a:p>
        </p:txBody>
      </p:sp>
      <p:pic>
        <p:nvPicPr>
          <p:cNvPr id="4098" name="Picture 2" descr="C:\Users\Mohammad\Desktop\1\pennwell.web.350.230.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323" y="4000933"/>
            <a:ext cx="3333750" cy="218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Mohammad\Desktop\1\Monolithic_Figur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845" y="1875622"/>
            <a:ext cx="2730705" cy="1638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64461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888"/>
            <a:ext cx="8229600" cy="806017"/>
          </a:xfrm>
        </p:spPr>
        <p:txBody>
          <a:bodyPr/>
          <a:lstStyle/>
          <a:p>
            <a:r>
              <a:rPr lang="fa-IR" sz="2400" dirty="0">
                <a:solidFill>
                  <a:srgbClr val="000000"/>
                </a:solidFill>
              </a:rPr>
              <a:t>حسگرهای مجتمع نوری نظامی </a:t>
            </a:r>
            <a:endParaRPr lang="en-US"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18</a:t>
            </a:fld>
            <a:endParaRPr lang="en-US" sz="2000" dirty="0">
              <a:cs typeface="+mj-cs"/>
            </a:endParaRPr>
          </a:p>
        </p:txBody>
      </p:sp>
      <p:sp>
        <p:nvSpPr>
          <p:cNvPr id="6" name="TextBox 5"/>
          <p:cNvSpPr txBox="1"/>
          <p:nvPr/>
        </p:nvSpPr>
        <p:spPr>
          <a:xfrm>
            <a:off x="676893" y="1270659"/>
            <a:ext cx="7552707" cy="400110"/>
          </a:xfrm>
          <a:prstGeom prst="rect">
            <a:avLst/>
          </a:prstGeom>
          <a:noFill/>
        </p:spPr>
        <p:txBody>
          <a:bodyPr wrap="square" rtlCol="0">
            <a:spAutoFit/>
          </a:bodyPr>
          <a:lstStyle/>
          <a:p>
            <a:pPr algn="ctr" rtl="1"/>
            <a:r>
              <a:rPr lang="fa-IR" sz="2000" dirty="0">
                <a:cs typeface="+mj-cs"/>
              </a:rPr>
              <a:t>یکی از مهمترین محصولات نظامی مدار مجتمع نوری </a:t>
            </a:r>
            <a:r>
              <a:rPr lang="fa-IR" sz="2000" b="1" dirty="0">
                <a:solidFill>
                  <a:srgbClr val="0000CC"/>
                </a:solidFill>
                <a:latin typeface="+mn-lt"/>
                <a:cs typeface="+mj-cs"/>
              </a:rPr>
              <a:t>ژایروسکوپ</a:t>
            </a:r>
            <a:r>
              <a:rPr lang="fa-IR" sz="2000" dirty="0">
                <a:cs typeface="+mj-cs"/>
              </a:rPr>
              <a:t> نوری است.</a:t>
            </a:r>
            <a:endParaRPr lang="en-US" sz="2000" dirty="0">
              <a:cs typeface="+mj-cs"/>
            </a:endParaRPr>
          </a:p>
        </p:txBody>
      </p:sp>
      <p:sp>
        <p:nvSpPr>
          <p:cNvPr id="8" name="Content Placeholder 7"/>
          <p:cNvSpPr>
            <a:spLocks noGrp="1"/>
          </p:cNvSpPr>
          <p:nvPr>
            <p:ph idx="1"/>
          </p:nvPr>
        </p:nvSpPr>
        <p:spPr>
          <a:xfrm>
            <a:off x="1330056" y="2193966"/>
            <a:ext cx="6596744" cy="3221182"/>
          </a:xfrm>
        </p:spPr>
        <p:txBody>
          <a:bodyPr/>
          <a:lstStyle/>
          <a:p>
            <a:pPr algn="r" rtl="1">
              <a:buNone/>
            </a:pPr>
            <a:r>
              <a:rPr lang="fa-IR" sz="2200" b="1" dirty="0">
                <a:cs typeface="+mj-cs"/>
              </a:rPr>
              <a:t>مزایای ژیروسکوپ دارای مدارهای مجتمع نوری:</a:t>
            </a:r>
          </a:p>
          <a:p>
            <a:pPr algn="r" rtl="1">
              <a:buNone/>
            </a:pPr>
            <a:endParaRPr lang="en-US" sz="2000" dirty="0">
              <a:cs typeface="+mj-cs"/>
            </a:endParaRPr>
          </a:p>
          <a:p>
            <a:pPr lvl="0" algn="r" rtl="1"/>
            <a:r>
              <a:rPr lang="fa-IR" sz="2000" b="1" dirty="0">
                <a:cs typeface="+mj-cs"/>
              </a:rPr>
              <a:t>حجم کم</a:t>
            </a:r>
            <a:endParaRPr lang="en-US" sz="2000" dirty="0">
              <a:cs typeface="+mj-cs"/>
            </a:endParaRPr>
          </a:p>
          <a:p>
            <a:pPr lvl="0" algn="r" rtl="1"/>
            <a:r>
              <a:rPr lang="fa-IR" sz="2000" b="1" dirty="0">
                <a:cs typeface="+mj-cs"/>
              </a:rPr>
              <a:t>پایداری مکانیکی زیاد در مقابل لرزش و ناپایداری</a:t>
            </a:r>
            <a:endParaRPr lang="en-US" sz="2000" dirty="0">
              <a:cs typeface="+mj-cs"/>
            </a:endParaRPr>
          </a:p>
          <a:p>
            <a:pPr lvl="0" algn="r" rtl="1"/>
            <a:r>
              <a:rPr lang="fa-IR" sz="2000" b="1" dirty="0">
                <a:cs typeface="+mj-cs"/>
              </a:rPr>
              <a:t>قطبشگر با بازده بالا</a:t>
            </a:r>
            <a:endParaRPr lang="en-US" sz="2000" dirty="0">
              <a:cs typeface="+mj-cs"/>
            </a:endParaRPr>
          </a:p>
          <a:p>
            <a:pPr lvl="0" algn="r" rtl="1"/>
            <a:r>
              <a:rPr lang="fa-IR" sz="2000" b="1" dirty="0">
                <a:cs typeface="+mj-cs"/>
              </a:rPr>
              <a:t>مدولاتور الکترواپتیک</a:t>
            </a:r>
            <a:endParaRPr lang="en-US" sz="2000" dirty="0">
              <a:cs typeface="+mj-cs"/>
            </a:endParaRPr>
          </a:p>
          <a:p>
            <a:pPr lvl="0" algn="r" rtl="1"/>
            <a:r>
              <a:rPr lang="fa-IR" sz="2000" b="1" dirty="0">
                <a:cs typeface="+mj-cs"/>
              </a:rPr>
              <a:t>قابلیت تولید انبوه</a:t>
            </a:r>
            <a:endParaRPr lang="en-US" sz="2000" dirty="0">
              <a:cs typeface="+mj-cs"/>
            </a:endParaRPr>
          </a:p>
          <a:p>
            <a:pPr lvl="0" algn="r" rtl="1"/>
            <a:r>
              <a:rPr lang="fa-IR" sz="2000" b="1" dirty="0">
                <a:cs typeface="+mj-cs"/>
              </a:rPr>
              <a:t>دقتهای بالاتر</a:t>
            </a:r>
            <a:endParaRPr lang="en-US" sz="2000" dirty="0">
              <a:cs typeface="+mj-cs"/>
            </a:endParaRPr>
          </a:p>
          <a:p>
            <a:pPr algn="r" rtl="1"/>
            <a:endParaRPr lang="en-US" sz="2000" dirty="0">
              <a:cs typeface="+mj-cs"/>
            </a:endParaRPr>
          </a:p>
        </p:txBody>
      </p:sp>
    </p:spTree>
    <p:extLst>
      <p:ext uri="{BB962C8B-B14F-4D97-AF65-F5344CB8AC3E}">
        <p14:creationId xmlns:p14="http://schemas.microsoft.com/office/powerpoint/2010/main" val="349649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612"/>
            <a:ext cx="8229600" cy="806017"/>
          </a:xfrm>
        </p:spPr>
        <p:txBody>
          <a:bodyPr/>
          <a:lstStyle/>
          <a:p>
            <a:r>
              <a:rPr lang="fa-IR" sz="2400" dirty="0">
                <a:solidFill>
                  <a:srgbClr val="000000"/>
                </a:solidFill>
              </a:rPr>
              <a:t>حسگرهای مجتمع نوری نظامی </a:t>
            </a:r>
            <a:endParaRPr lang="en-US" dirty="0"/>
          </a:p>
        </p:txBody>
      </p:sp>
      <p:sp>
        <p:nvSpPr>
          <p:cNvPr id="3" name="Content Placeholder 2"/>
          <p:cNvSpPr>
            <a:spLocks noGrp="1"/>
          </p:cNvSpPr>
          <p:nvPr>
            <p:ph idx="1"/>
          </p:nvPr>
        </p:nvSpPr>
        <p:spPr>
          <a:xfrm>
            <a:off x="409698" y="4010860"/>
            <a:ext cx="8449294" cy="2568038"/>
          </a:xfrm>
        </p:spPr>
        <p:txBody>
          <a:bodyPr/>
          <a:lstStyle/>
          <a:p>
            <a:pPr algn="just" rtl="1">
              <a:lnSpc>
                <a:spcPct val="150000"/>
              </a:lnSpc>
            </a:pPr>
            <a:r>
              <a:rPr lang="fa-IR" sz="1800" b="1" u="sng" dirty="0">
                <a:solidFill>
                  <a:srgbClr val="0000CC"/>
                </a:solidFill>
                <a:cs typeface="+mj-cs"/>
              </a:rPr>
              <a:t>ساختار الف) ژايروسكوپ مجتمع اپتيكي با كويل فيبري</a:t>
            </a:r>
            <a:r>
              <a:rPr lang="fa-IR" sz="1600" b="1" u="sng" dirty="0">
                <a:cs typeface="+mj-cs"/>
              </a:rPr>
              <a:t>:</a:t>
            </a:r>
            <a:r>
              <a:rPr lang="fa-IR" sz="1600" b="1" dirty="0">
                <a:cs typeface="+mj-cs"/>
              </a:rPr>
              <a:t> در اين ژايروسکوپ تمامي ویا برخی از اجزاء موردنياز در طرح </a:t>
            </a:r>
            <a:r>
              <a:rPr lang="en-US" sz="1600" b="1" dirty="0">
                <a:cs typeface="+mj-cs"/>
              </a:rPr>
              <a:t>FOG</a:t>
            </a:r>
            <a:r>
              <a:rPr lang="fa-IR" sz="1600" b="1" dirty="0">
                <a:cs typeface="+mj-cs"/>
              </a:rPr>
              <a:t>‌ معمولي بصورت مجتمع ايجاد مي گردد و بخش كويل فيبر نوري بصورت جداگانه مونت ميشود. به دليل مجتمع سازي المانهاي مهم پلاريزور، دايركشنال كوپلر، مدولاتور و تضعيف كننده نوري، عملكرد اين نوع ژايروسكوپ بهبود ويژه يافته و دقت آنها در مقايسه با نمونه هاي فيبري بسيار زياد خواهد شد.  بر خلاف ساختارهاي </a:t>
            </a:r>
            <a:r>
              <a:rPr lang="en-US" sz="1600" b="1" dirty="0">
                <a:cs typeface="+mj-cs"/>
              </a:rPr>
              <a:t>FOG</a:t>
            </a:r>
            <a:r>
              <a:rPr lang="fa-IR" sz="1600" b="1" dirty="0">
                <a:cs typeface="+mj-cs"/>
              </a:rPr>
              <a:t> فيبري ساختار پيشنهادي فوق از پايداري و انعطاف طراحي بالاتري برخوردار بوده كه دستيابي به دقت هاي بالا را ساده تر خواهد كرد. </a:t>
            </a:r>
            <a:endParaRPr lang="en-US" sz="1600" b="1" dirty="0">
              <a:cs typeface="+mj-cs"/>
            </a:endParaRPr>
          </a:p>
          <a:p>
            <a:pPr algn="r" rtl="1"/>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19</a:t>
            </a:fld>
            <a:endParaRPr lang="en-US" sz="2000" dirty="0">
              <a:cs typeface="+mj-cs"/>
            </a:endParaRPr>
          </a:p>
        </p:txBody>
      </p:sp>
      <p:pic>
        <p:nvPicPr>
          <p:cNvPr id="5" name="Picture 4"/>
          <p:cNvPicPr/>
          <p:nvPr/>
        </p:nvPicPr>
        <p:blipFill>
          <a:blip r:embed="rId2" cstate="print"/>
          <a:srcRect/>
          <a:stretch>
            <a:fillRect/>
          </a:stretch>
        </p:blipFill>
        <p:spPr bwMode="auto">
          <a:xfrm>
            <a:off x="2133307" y="914395"/>
            <a:ext cx="4581144" cy="1426464"/>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a:blip r:embed="rId3" cstate="print"/>
          <a:srcRect l="10500" b="63875"/>
          <a:stretch>
            <a:fillRect/>
          </a:stretch>
        </p:blipFill>
        <p:spPr bwMode="auto">
          <a:xfrm>
            <a:off x="2140081" y="2420434"/>
            <a:ext cx="4578829" cy="1426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649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900"/>
            <a:ext cx="8229600" cy="1143000"/>
          </a:xfrm>
        </p:spPr>
        <p:txBody>
          <a:bodyPr/>
          <a:lstStyle/>
          <a:p>
            <a:pPr eaLnBrk="1" hangingPunct="1"/>
            <a:r>
              <a:rPr lang="fa-IR" sz="4000" dirty="0">
                <a:cs typeface="B Titr" pitchFamily="2" charset="-78"/>
              </a:rPr>
              <a:t>معرفی مدارهای مجتمع نوری</a:t>
            </a:r>
          </a:p>
        </p:txBody>
      </p:sp>
      <p:sp>
        <p:nvSpPr>
          <p:cNvPr id="3" name="Content Placeholder 2"/>
          <p:cNvSpPr>
            <a:spLocks noGrp="1"/>
          </p:cNvSpPr>
          <p:nvPr>
            <p:ph idx="1"/>
          </p:nvPr>
        </p:nvSpPr>
        <p:spPr>
          <a:xfrm>
            <a:off x="508004" y="3765877"/>
            <a:ext cx="8164285" cy="2301091"/>
          </a:xfrm>
        </p:spPr>
        <p:txBody>
          <a:bodyPr/>
          <a:lstStyle/>
          <a:p>
            <a:pPr marL="0" marR="0" algn="r" rtl="1">
              <a:lnSpc>
                <a:spcPct val="150000"/>
              </a:lnSpc>
              <a:spcBef>
                <a:spcPts val="0"/>
              </a:spcBef>
              <a:spcAft>
                <a:spcPts val="1000"/>
              </a:spcAft>
            </a:pPr>
            <a:r>
              <a:rPr lang="fa-IR" sz="2200" dirty="0">
                <a:latin typeface="Calibri"/>
                <a:ea typeface="Calibri"/>
                <a:cs typeface="+mj-cs"/>
              </a:rPr>
              <a:t>مدار مجتمع نوری یک </a:t>
            </a:r>
            <a:r>
              <a:rPr lang="fa-IR" sz="2200" dirty="0">
                <a:solidFill>
                  <a:srgbClr val="0000CC"/>
                </a:solidFill>
                <a:latin typeface="Calibri"/>
                <a:ea typeface="Calibri"/>
                <a:cs typeface="+mj-cs"/>
              </a:rPr>
              <a:t>فناوری انقلابی </a:t>
            </a:r>
            <a:r>
              <a:rPr lang="fa-IR" sz="2200" dirty="0">
                <a:latin typeface="Calibri"/>
                <a:ea typeface="Calibri"/>
                <a:cs typeface="+mj-cs"/>
              </a:rPr>
              <a:t>است که از نور(فوتون) به جای الکترون در </a:t>
            </a:r>
            <a:r>
              <a:rPr lang="en-US" sz="2200" dirty="0">
                <a:latin typeface="Calibri"/>
                <a:ea typeface="Calibri"/>
                <a:cs typeface="+mj-cs"/>
              </a:rPr>
              <a:t>IC</a:t>
            </a:r>
            <a:r>
              <a:rPr lang="fa-IR" sz="2200" dirty="0">
                <a:latin typeface="Calibri"/>
                <a:ea typeface="Calibri"/>
                <a:cs typeface="+mj-cs"/>
              </a:rPr>
              <a:t>ها برای انتقال داده­ها استفاده می­کند.</a:t>
            </a:r>
            <a:endParaRPr lang="en-US" sz="2200" dirty="0">
              <a:latin typeface="Calibri"/>
              <a:ea typeface="Calibri"/>
              <a:cs typeface="+mj-cs"/>
            </a:endParaRPr>
          </a:p>
          <a:p>
            <a:pPr marL="0" marR="0" algn="r" rtl="1">
              <a:lnSpc>
                <a:spcPct val="150000"/>
              </a:lnSpc>
              <a:spcBef>
                <a:spcPts val="0"/>
              </a:spcBef>
              <a:spcAft>
                <a:spcPts val="1000"/>
              </a:spcAft>
            </a:pPr>
            <a:r>
              <a:rPr lang="fa-IR" sz="2200" dirty="0">
                <a:latin typeface="Calibri"/>
                <a:ea typeface="Calibri"/>
                <a:cs typeface="+mj-cs"/>
              </a:rPr>
              <a:t>از آنجاییکه فوتونها بسیار سریع حرکت می­کنند از فناوری مدارهای مجتمع نوری برای انتقال و پردازش سریع حجم انبوهی از داده­ها استفاده می­شود.</a:t>
            </a:r>
            <a:endParaRPr lang="en-US" sz="2200" dirty="0">
              <a:latin typeface="Calibri"/>
              <a:ea typeface="Calibri"/>
              <a:cs typeface="+mj-cs"/>
            </a:endParaRPr>
          </a:p>
          <a:p>
            <a:pPr marL="0" marR="0" indent="0" algn="r" rtl="1">
              <a:lnSpc>
                <a:spcPct val="150000"/>
              </a:lnSpc>
              <a:spcBef>
                <a:spcPts val="0"/>
              </a:spcBef>
              <a:spcAft>
                <a:spcPts val="1000"/>
              </a:spcAft>
              <a:buNone/>
            </a:pPr>
            <a:endParaRPr lang="en-US" sz="2200" dirty="0">
              <a:latin typeface="Calibri"/>
              <a:ea typeface="Calibri"/>
              <a:cs typeface="+mj-cs"/>
            </a:endParaRPr>
          </a:p>
          <a:p>
            <a:pPr marL="0" marR="0" algn="r" rtl="1">
              <a:lnSpc>
                <a:spcPct val="115000"/>
              </a:lnSpc>
              <a:spcBef>
                <a:spcPts val="0"/>
              </a:spcBef>
              <a:spcAft>
                <a:spcPts val="1000"/>
              </a:spcAft>
            </a:pPr>
            <a:endParaRPr lang="en-US"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a:t>
            </a:fld>
            <a:endParaRPr lang="en-US" sz="2000" dirty="0">
              <a:cs typeface="+mj-cs"/>
            </a:endParaRPr>
          </a:p>
        </p:txBody>
      </p:sp>
      <p:pic>
        <p:nvPicPr>
          <p:cNvPr id="1026" name="Picture 2" descr="C:\Users\Mohammad\Desktop\1\Hwang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286" y="1256145"/>
            <a:ext cx="4702630" cy="212568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95094" y="6226627"/>
            <a:ext cx="2946400" cy="392159"/>
          </a:xfrm>
          <a:prstGeom prst="rect">
            <a:avLst/>
          </a:prstGeom>
          <a:noFill/>
        </p:spPr>
        <p:txBody>
          <a:bodyPr wrap="square" rtlCol="0">
            <a:spAutoFit/>
          </a:bodyPr>
          <a:lstStyle/>
          <a:p>
            <a:pPr>
              <a:lnSpc>
                <a:spcPct val="115000"/>
              </a:lnSpc>
              <a:spcBef>
                <a:spcPts val="0"/>
              </a:spcBef>
              <a:spcAft>
                <a:spcPts val="1000"/>
              </a:spcAft>
            </a:pPr>
            <a:r>
              <a:rPr lang="en-US" dirty="0">
                <a:solidFill>
                  <a:srgbClr val="0000CC"/>
                </a:solidFill>
                <a:latin typeface="Calibri"/>
                <a:ea typeface="Calibri"/>
              </a:rPr>
              <a:t>www.reportlinker.com</a:t>
            </a:r>
          </a:p>
        </p:txBody>
      </p:sp>
    </p:spTree>
    <p:extLst>
      <p:ext uri="{BB962C8B-B14F-4D97-AF65-F5344CB8AC3E}">
        <p14:creationId xmlns:p14="http://schemas.microsoft.com/office/powerpoint/2010/main" val="26363233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612"/>
            <a:ext cx="8229600" cy="806017"/>
          </a:xfrm>
        </p:spPr>
        <p:txBody>
          <a:bodyPr/>
          <a:lstStyle/>
          <a:p>
            <a:r>
              <a:rPr lang="fa-IR" sz="2400" dirty="0">
                <a:solidFill>
                  <a:srgbClr val="000000"/>
                </a:solidFill>
              </a:rPr>
              <a:t>حسگرهای مجتمع نوری نظامی </a:t>
            </a:r>
            <a:endParaRPr lang="en-US" dirty="0"/>
          </a:p>
        </p:txBody>
      </p:sp>
      <p:sp>
        <p:nvSpPr>
          <p:cNvPr id="3" name="Content Placeholder 2"/>
          <p:cNvSpPr>
            <a:spLocks noGrp="1"/>
          </p:cNvSpPr>
          <p:nvPr>
            <p:ph idx="1"/>
          </p:nvPr>
        </p:nvSpPr>
        <p:spPr>
          <a:xfrm>
            <a:off x="409698" y="3618985"/>
            <a:ext cx="8449294" cy="2568038"/>
          </a:xfrm>
        </p:spPr>
        <p:txBody>
          <a:bodyPr/>
          <a:lstStyle/>
          <a:p>
            <a:pPr algn="just" rtl="1">
              <a:lnSpc>
                <a:spcPct val="150000"/>
              </a:lnSpc>
            </a:pPr>
            <a:r>
              <a:rPr lang="fa-IR" sz="1800" b="1" u="sng" dirty="0">
                <a:solidFill>
                  <a:srgbClr val="0000CC"/>
                </a:solidFill>
                <a:cs typeface="+mj-cs"/>
              </a:rPr>
              <a:t>ساختار ب) ژايروسكوپ تمام مجتمع فعال اپتيكي:</a:t>
            </a:r>
            <a:r>
              <a:rPr lang="fa-IR" sz="1800" b="1" dirty="0">
                <a:solidFill>
                  <a:srgbClr val="0000CC"/>
                </a:solidFill>
                <a:cs typeface="+mj-cs"/>
              </a:rPr>
              <a:t> </a:t>
            </a:r>
            <a:r>
              <a:rPr lang="fa-IR" sz="1600" b="1" dirty="0">
                <a:solidFill>
                  <a:srgbClr val="0000CC"/>
                </a:solidFill>
                <a:cs typeface="+mj-cs"/>
              </a:rPr>
              <a:t> </a:t>
            </a:r>
            <a:r>
              <a:rPr lang="fa-IR" sz="1600" b="1" dirty="0">
                <a:cs typeface="+mj-cs"/>
              </a:rPr>
              <a:t>در اين ساختار، به كمك المانهاي مجتمع نوري نظير توري و موجبر، ليزر بصورت مجتمع ساخته مي شود؛‌ سپس با كوپل خروجي ليزر به داخل يك رينگ موجبري، اثرات چرخش بر فركانس موج تزويج شده در نواحي كوپلينگ به عنوان عامل اندازه گيري دوران بيروني استفاده مي گردد. علاوه بر اين از فيدبك خروجي در بخش آشكارساز و الكترونيك مجموعه بمنظور پايدارسازي كلي سيستم ژايروسكوپ مذكور كمك گرفته مي شود. پالسهاي خروجي بخش الكترونيك بوسيله مدولاتور به رينگهاي موجبري القا مي شود.</a:t>
            </a:r>
            <a:endParaRPr lang="en-US" sz="1600" b="1" dirty="0">
              <a:cs typeface="+mj-cs"/>
            </a:endParaRPr>
          </a:p>
          <a:p>
            <a:pPr algn="r" rtl="1"/>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20</a:t>
            </a:fld>
            <a:endParaRPr lang="en-US" sz="2000" dirty="0">
              <a:cs typeface="+mj-cs"/>
            </a:endParaRPr>
          </a:p>
        </p:txBody>
      </p:sp>
      <p:pic>
        <p:nvPicPr>
          <p:cNvPr id="8" name="Picture 7"/>
          <p:cNvPicPr/>
          <p:nvPr/>
        </p:nvPicPr>
        <p:blipFill>
          <a:blip r:embed="rId2" cstate="print"/>
          <a:srcRect l="-2251" t="401" r="-2695" b="-43"/>
          <a:stretch>
            <a:fillRect/>
          </a:stretch>
        </p:blipFill>
        <p:spPr bwMode="auto">
          <a:xfrm>
            <a:off x="2731325" y="1000970"/>
            <a:ext cx="3464819" cy="2193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649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p:cNvPicPr>
            <a:picLocks noChangeAspect="1" noChangeArrowheads="1"/>
          </p:cNvPicPr>
          <p:nvPr/>
        </p:nvPicPr>
        <p:blipFill>
          <a:blip r:embed="rId2" cstate="print"/>
          <a:srcRect l="16969" t="18750" r="9187" b="13499"/>
          <a:stretch>
            <a:fillRect/>
          </a:stretch>
        </p:blipFill>
        <p:spPr bwMode="auto">
          <a:xfrm>
            <a:off x="380093" y="1339616"/>
            <a:ext cx="2612489" cy="1794437"/>
          </a:xfrm>
          <a:prstGeom prst="rect">
            <a:avLst/>
          </a:prstGeom>
          <a:ln>
            <a:noFill/>
          </a:ln>
          <a:effectLst>
            <a:outerShdw blurRad="292100" dist="139700" dir="2700000" algn="tl" rotWithShape="0">
              <a:srgbClr val="333333">
                <a:alpha val="65000"/>
              </a:srgbClr>
            </a:outerShdw>
          </a:effectLst>
        </p:spPr>
      </p:pic>
      <p:sp>
        <p:nvSpPr>
          <p:cNvPr id="8" name="Slide Number Placeholder 5"/>
          <p:cNvSpPr>
            <a:spLocks noGrp="1"/>
          </p:cNvSpPr>
          <p:nvPr>
            <p:ph type="sldNum" sz="quarter" idx="12"/>
          </p:nvPr>
        </p:nvSpPr>
        <p:spPr/>
        <p:txBody>
          <a:bodyPr/>
          <a:lstStyle/>
          <a:p>
            <a:fld id="{C46E68B2-E7FB-419F-BF15-1294C652C3ED}" type="slidenum">
              <a:rPr lang="ar-SA" sz="2000">
                <a:cs typeface="+mj-cs"/>
              </a:rPr>
              <a:pPr/>
              <a:t>21</a:t>
            </a:fld>
            <a:endParaRPr lang="en-US" sz="2000" dirty="0">
              <a:cs typeface="+mj-cs"/>
            </a:endParaRPr>
          </a:p>
        </p:txBody>
      </p:sp>
      <p:sp>
        <p:nvSpPr>
          <p:cNvPr id="263170" name="Rectangle 2"/>
          <p:cNvSpPr>
            <a:spLocks noGrp="1" noChangeArrowheads="1"/>
          </p:cNvSpPr>
          <p:nvPr>
            <p:ph type="title"/>
          </p:nvPr>
        </p:nvSpPr>
        <p:spPr>
          <a:xfrm>
            <a:off x="457200" y="1513"/>
            <a:ext cx="8229600" cy="1143000"/>
          </a:xfrm>
        </p:spPr>
        <p:txBody>
          <a:bodyPr/>
          <a:lstStyle/>
          <a:p>
            <a:r>
              <a:rPr lang="fa-IR" sz="3200" dirty="0">
                <a:solidFill>
                  <a:srgbClr val="000000"/>
                </a:solidFill>
              </a:rPr>
              <a:t>حسگرهای مجتمع نوری نظامی </a:t>
            </a:r>
            <a:endParaRPr lang="en-US" sz="3200" dirty="0"/>
          </a:p>
        </p:txBody>
      </p:sp>
      <p:sp>
        <p:nvSpPr>
          <p:cNvPr id="263171" name="Rectangle 3"/>
          <p:cNvSpPr>
            <a:spLocks noGrp="1" noChangeArrowheads="1"/>
          </p:cNvSpPr>
          <p:nvPr>
            <p:ph type="body" idx="1"/>
          </p:nvPr>
        </p:nvSpPr>
        <p:spPr>
          <a:xfrm>
            <a:off x="4883150" y="1584325"/>
            <a:ext cx="3932238" cy="1130300"/>
          </a:xfrm>
        </p:spPr>
        <p:txBody>
          <a:bodyPr/>
          <a:lstStyle/>
          <a:p>
            <a:pPr algn="r" rtl="1"/>
            <a:r>
              <a:rPr lang="fa-IR" sz="2000" dirty="0">
                <a:cs typeface="B Titr" pitchFamily="2" charset="-78"/>
              </a:rPr>
              <a:t>حسگرهای دقیق مواد شیمیایی</a:t>
            </a:r>
          </a:p>
          <a:p>
            <a:pPr algn="r" rtl="1"/>
            <a:r>
              <a:rPr lang="fa-IR" sz="2000" dirty="0">
                <a:cs typeface="B Titr" pitchFamily="2" charset="-78"/>
              </a:rPr>
              <a:t>حسگرهای دقیق میدان مغناطیسی</a:t>
            </a:r>
          </a:p>
          <a:p>
            <a:pPr algn="r" rtl="1"/>
            <a:r>
              <a:rPr lang="fa-IR" sz="2000" dirty="0">
                <a:cs typeface="B Titr" pitchFamily="2" charset="-78"/>
              </a:rPr>
              <a:t>حسگرهای دقیق دما و فشار و ...</a:t>
            </a:r>
          </a:p>
          <a:p>
            <a:pPr algn="r" rtl="1"/>
            <a:endParaRPr lang="fa-IR" sz="2000" dirty="0">
              <a:cs typeface="B Titr" pitchFamily="2" charset="-78"/>
            </a:endParaRPr>
          </a:p>
          <a:p>
            <a:pPr algn="r" rtl="1"/>
            <a:endParaRPr lang="fa-IR" sz="2000" dirty="0">
              <a:cs typeface="B Titr" pitchFamily="2" charset="-78"/>
            </a:endParaRPr>
          </a:p>
          <a:p>
            <a:pPr algn="r" rtl="1"/>
            <a:endParaRPr lang="fa-IR" sz="2000" dirty="0">
              <a:cs typeface="B Titr" pitchFamily="2" charset="-78"/>
            </a:endParaRPr>
          </a:p>
          <a:p>
            <a:pPr algn="r" rtl="1"/>
            <a:endParaRPr lang="en-US" sz="2400" dirty="0">
              <a:cs typeface="B Titr" pitchFamily="2" charset="-78"/>
            </a:endParaRPr>
          </a:p>
        </p:txBody>
      </p:sp>
      <p:pic>
        <p:nvPicPr>
          <p:cNvPr id="263177" name="Picture 9"/>
          <p:cNvPicPr>
            <a:picLocks noChangeAspect="1" noChangeArrowheads="1"/>
          </p:cNvPicPr>
          <p:nvPr/>
        </p:nvPicPr>
        <p:blipFill>
          <a:blip r:embed="rId3" cstate="print"/>
          <a:srcRect r="3188" b="49126"/>
          <a:stretch>
            <a:fillRect/>
          </a:stretch>
        </p:blipFill>
        <p:spPr bwMode="auto">
          <a:xfrm>
            <a:off x="4265839" y="4838545"/>
            <a:ext cx="3809381" cy="1505703"/>
          </a:xfrm>
          <a:prstGeom prst="rect">
            <a:avLst/>
          </a:prstGeom>
          <a:ln>
            <a:noFill/>
          </a:ln>
          <a:effectLst>
            <a:outerShdw blurRad="292100" dist="139700" dir="2700000" algn="tl" rotWithShape="0">
              <a:srgbClr val="333333">
                <a:alpha val="65000"/>
              </a:srgbClr>
            </a:outerShdw>
          </a:effectLst>
        </p:spPr>
      </p:pic>
      <p:sp>
        <p:nvSpPr>
          <p:cNvPr id="263178" name="Rectangle 10"/>
          <p:cNvSpPr>
            <a:spLocks noChangeArrowheads="1"/>
          </p:cNvSpPr>
          <p:nvPr/>
        </p:nvSpPr>
        <p:spPr bwMode="auto">
          <a:xfrm>
            <a:off x="4987925" y="3065463"/>
            <a:ext cx="3873500" cy="1679575"/>
          </a:xfrm>
          <a:prstGeom prst="rect">
            <a:avLst/>
          </a:prstGeom>
          <a:noFill/>
          <a:ln w="9525">
            <a:noFill/>
            <a:miter lim="800000"/>
            <a:headEnd/>
            <a:tailEnd/>
          </a:ln>
          <a:effectLst/>
        </p:spPr>
        <p:txBody>
          <a:bodyPr/>
          <a:lstStyle/>
          <a:p>
            <a:pPr marL="342900" indent="-342900" algn="r" rtl="1">
              <a:spcBef>
                <a:spcPct val="20000"/>
              </a:spcBef>
            </a:pPr>
            <a:r>
              <a:rPr lang="fa-IR" dirty="0">
                <a:cs typeface="B Titr" pitchFamily="2" charset="-78"/>
              </a:rPr>
              <a:t>ساخت حسگرها با استفاده از ادوات مجتمع :</a:t>
            </a:r>
          </a:p>
          <a:p>
            <a:pPr marL="342900" indent="-342900" algn="r" rtl="1">
              <a:spcBef>
                <a:spcPct val="20000"/>
              </a:spcBef>
              <a:buFontTx/>
              <a:buChar char="•"/>
            </a:pPr>
            <a:r>
              <a:rPr lang="fa-IR" dirty="0">
                <a:solidFill>
                  <a:schemeClr val="accent2"/>
                </a:solidFill>
                <a:cs typeface="B Titr" pitchFamily="2" charset="-78"/>
              </a:rPr>
              <a:t>تداخل سنجهای مجتمع(ماخ-زندر و...) </a:t>
            </a:r>
          </a:p>
          <a:p>
            <a:pPr marL="342900" indent="-342900" algn="r" rtl="1">
              <a:spcBef>
                <a:spcPct val="20000"/>
              </a:spcBef>
              <a:buFontTx/>
              <a:buChar char="•"/>
            </a:pPr>
            <a:r>
              <a:rPr lang="fa-IR" dirty="0">
                <a:solidFill>
                  <a:schemeClr val="accent2"/>
                </a:solidFill>
                <a:cs typeface="B Titr" pitchFamily="2" charset="-78"/>
              </a:rPr>
              <a:t>انواع کاواک مجتمع (میکرو حلقه و...)</a:t>
            </a:r>
          </a:p>
          <a:p>
            <a:pPr marL="342900" indent="-342900" algn="r" rtl="1">
              <a:spcBef>
                <a:spcPct val="20000"/>
              </a:spcBef>
              <a:buFontTx/>
              <a:buChar char="•"/>
            </a:pPr>
            <a:r>
              <a:rPr lang="fa-IR" dirty="0">
                <a:solidFill>
                  <a:schemeClr val="accent2"/>
                </a:solidFill>
                <a:cs typeface="B Titr" pitchFamily="2" charset="-78"/>
              </a:rPr>
              <a:t>توریهای براگ</a:t>
            </a:r>
          </a:p>
          <a:p>
            <a:pPr marL="342900" indent="-342900" algn="r" rtl="1">
              <a:spcBef>
                <a:spcPct val="20000"/>
              </a:spcBef>
            </a:pPr>
            <a:endParaRPr lang="fa-IR" dirty="0">
              <a:solidFill>
                <a:schemeClr val="accent2"/>
              </a:solidFill>
              <a:cs typeface="B Titr" pitchFamily="2" charset="-78"/>
            </a:endParaRPr>
          </a:p>
          <a:p>
            <a:pPr marL="342900" indent="-342900" algn="r" rtl="1">
              <a:spcBef>
                <a:spcPct val="20000"/>
              </a:spcBef>
              <a:buFontTx/>
              <a:buChar char="•"/>
            </a:pPr>
            <a:endParaRPr lang="en-US" sz="2400" dirty="0">
              <a:cs typeface="B Titr" pitchFamily="2" charset="-78"/>
            </a:endParaRPr>
          </a:p>
        </p:txBody>
      </p:sp>
      <p:pic>
        <p:nvPicPr>
          <p:cNvPr id="10" name="Picture 13"/>
          <p:cNvPicPr>
            <a:picLocks noChangeAspect="1" noChangeArrowheads="1"/>
          </p:cNvPicPr>
          <p:nvPr/>
        </p:nvPicPr>
        <p:blipFill>
          <a:blip r:embed="rId4" cstate="print"/>
          <a:srcRect l="17906" r="20062" b="16125"/>
          <a:stretch>
            <a:fillRect/>
          </a:stretch>
        </p:blipFill>
        <p:spPr bwMode="auto">
          <a:xfrm>
            <a:off x="166254" y="3253880"/>
            <a:ext cx="3267075" cy="3314700"/>
          </a:xfrm>
          <a:prstGeom prst="rect">
            <a:avLst/>
          </a:prstGeom>
          <a:ln>
            <a:noFill/>
          </a:ln>
          <a:effectLst>
            <a:outerShdw blurRad="292100" dist="139700" dir="2700000" algn="tl" rotWithShape="0">
              <a:srgbClr val="333333">
                <a:alpha val="65000"/>
              </a:srgbClr>
            </a:outerShdw>
          </a:effectLst>
        </p:spPr>
      </p:pic>
      <p:pic>
        <p:nvPicPr>
          <p:cNvPr id="263176" name="Picture 8"/>
          <p:cNvPicPr>
            <a:picLocks noChangeAspect="1" noChangeArrowheads="1"/>
          </p:cNvPicPr>
          <p:nvPr/>
        </p:nvPicPr>
        <p:blipFill>
          <a:blip r:embed="rId5" cstate="print"/>
          <a:srcRect l="25874" t="2499" r="26344"/>
          <a:stretch>
            <a:fillRect/>
          </a:stretch>
        </p:blipFill>
        <p:spPr bwMode="auto">
          <a:xfrm>
            <a:off x="3293239" y="2636321"/>
            <a:ext cx="1751088" cy="268190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fa-IR" sz="3200" dirty="0">
                <a:solidFill>
                  <a:srgbClr val="000000"/>
                </a:solidFill>
              </a:rPr>
              <a:t>حسگرهای مجتمع نوری نظامی </a:t>
            </a:r>
            <a:endParaRPr lang="en-US" sz="3200" dirty="0">
              <a:solidFill>
                <a:schemeClr val="tx1"/>
              </a:solidFill>
            </a:endParaRPr>
          </a:p>
        </p:txBody>
      </p:sp>
      <p:sp>
        <p:nvSpPr>
          <p:cNvPr id="3" name="Content Placeholder 2"/>
          <p:cNvSpPr>
            <a:spLocks noGrp="1"/>
          </p:cNvSpPr>
          <p:nvPr>
            <p:ph idx="1"/>
          </p:nvPr>
        </p:nvSpPr>
        <p:spPr>
          <a:xfrm>
            <a:off x="641267" y="1472541"/>
            <a:ext cx="8069283" cy="1708541"/>
          </a:xfrm>
        </p:spPr>
        <p:txBody>
          <a:bodyPr/>
          <a:lstStyle/>
          <a:p>
            <a:pPr algn="just" rtl="1"/>
            <a:r>
              <a:rPr lang="fa-IR" sz="1800" dirty="0">
                <a:cs typeface="+mj-cs"/>
              </a:rPr>
              <a:t> در مدارت مایکروویو ، ادوات راداری، سیستمهای کنترل و </a:t>
            </a:r>
            <a:r>
              <a:rPr lang="fa-IR" sz="1800" dirty="0">
                <a:solidFill>
                  <a:srgbClr val="0000CC"/>
                </a:solidFill>
                <a:cs typeface="+mj-cs"/>
              </a:rPr>
              <a:t>آنتنهای آرایه فازی </a:t>
            </a:r>
            <a:r>
              <a:rPr lang="fa-IR" sz="1800" dirty="0">
                <a:cs typeface="+mj-cs"/>
              </a:rPr>
              <a:t>ادوات مجتمع نوری برای ایجاد ارتباط بین اجزا مختلف از فیبر نوری استفاده می شود. اجزای تبدیل سیگنالهای ماکروویو و الکتریکی به سیگنالهای نوری ادوات مجتمع نوری هستند. </a:t>
            </a:r>
          </a:p>
          <a:p>
            <a:pPr algn="just" rtl="1"/>
            <a:endParaRPr lang="fa-IR" sz="1800" dirty="0">
              <a:cs typeface="+mj-cs"/>
            </a:endParaRPr>
          </a:p>
          <a:p>
            <a:pPr algn="just" rtl="1"/>
            <a:r>
              <a:rPr lang="fa-IR" sz="1800" dirty="0">
                <a:cs typeface="+mj-cs"/>
              </a:rPr>
              <a:t>استفاده از مدارهای مجتمع نوری دارای مزایای  زیر است:</a:t>
            </a:r>
            <a:endParaRPr lang="en-US" sz="18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22</a:t>
            </a:fld>
            <a:endParaRPr lang="en-US" sz="2000" dirty="0">
              <a:cs typeface="+mj-cs"/>
            </a:endParaRPr>
          </a:p>
        </p:txBody>
      </p:sp>
      <p:pic>
        <p:nvPicPr>
          <p:cNvPr id="5" name="Picture 12"/>
          <p:cNvPicPr>
            <a:picLocks noChangeAspect="1" noChangeArrowheads="1"/>
          </p:cNvPicPr>
          <p:nvPr/>
        </p:nvPicPr>
        <p:blipFill>
          <a:blip r:embed="rId2" cstate="print"/>
          <a:srcRect b="16125"/>
          <a:stretch>
            <a:fillRect/>
          </a:stretch>
        </p:blipFill>
        <p:spPr bwMode="auto">
          <a:xfrm>
            <a:off x="251526" y="3277589"/>
            <a:ext cx="4272976" cy="2871409"/>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393878" y="2992595"/>
            <a:ext cx="4191990" cy="3285515"/>
          </a:xfrm>
          <a:prstGeom prst="rect">
            <a:avLst/>
          </a:prstGeom>
          <a:noFill/>
        </p:spPr>
        <p:txBody>
          <a:bodyPr wrap="square" rtlCol="0">
            <a:spAutoFit/>
          </a:bodyPr>
          <a:lstStyle/>
          <a:p>
            <a:pPr algn="r" rtl="1" eaLnBrk="1" hangingPunct="1">
              <a:lnSpc>
                <a:spcPct val="150000"/>
              </a:lnSpc>
              <a:buFont typeface="Arial" pitchFamily="34" charset="0"/>
              <a:buChar char="•"/>
            </a:pPr>
            <a:r>
              <a:rPr lang="fa-IR" sz="2000" dirty="0">
                <a:solidFill>
                  <a:schemeClr val="accent2"/>
                </a:solidFill>
                <a:cs typeface="B Titr" pitchFamily="2" charset="-78"/>
              </a:rPr>
              <a:t>سرعت بالا</a:t>
            </a:r>
          </a:p>
          <a:p>
            <a:pPr algn="r" rtl="1" eaLnBrk="1" hangingPunct="1">
              <a:lnSpc>
                <a:spcPct val="150000"/>
              </a:lnSpc>
              <a:buFont typeface="Arial" pitchFamily="34" charset="0"/>
              <a:buChar char="•"/>
            </a:pPr>
            <a:r>
              <a:rPr lang="fa-IR" sz="2000" dirty="0">
                <a:solidFill>
                  <a:schemeClr val="accent2"/>
                </a:solidFill>
                <a:cs typeface="B Titr" pitchFamily="2" charset="-78"/>
              </a:rPr>
              <a:t>ضد نویز </a:t>
            </a:r>
          </a:p>
          <a:p>
            <a:pPr algn="r" rtl="1" eaLnBrk="1" hangingPunct="1">
              <a:lnSpc>
                <a:spcPct val="150000"/>
              </a:lnSpc>
              <a:buFont typeface="Arial" pitchFamily="34" charset="0"/>
              <a:buChar char="•"/>
            </a:pPr>
            <a:r>
              <a:rPr lang="fa-IR" sz="2000" dirty="0">
                <a:solidFill>
                  <a:schemeClr val="accent2"/>
                </a:solidFill>
                <a:cs typeface="B Titr" pitchFamily="2" charset="-78"/>
              </a:rPr>
              <a:t>مقاوم در برابر بمبهای الکترومغناطیسی</a:t>
            </a:r>
          </a:p>
          <a:p>
            <a:pPr algn="r" rtl="1" eaLnBrk="1" hangingPunct="1">
              <a:lnSpc>
                <a:spcPct val="150000"/>
              </a:lnSpc>
              <a:buFont typeface="Arial" pitchFamily="34" charset="0"/>
              <a:buChar char="•"/>
            </a:pPr>
            <a:r>
              <a:rPr lang="fa-IR" sz="2000" dirty="0">
                <a:solidFill>
                  <a:schemeClr val="accent2"/>
                </a:solidFill>
                <a:cs typeface="B Titr" pitchFamily="2" charset="-78"/>
              </a:rPr>
              <a:t>امنیت در مقابل شنود</a:t>
            </a:r>
          </a:p>
          <a:p>
            <a:pPr algn="r" rtl="1" eaLnBrk="1" hangingPunct="1">
              <a:lnSpc>
                <a:spcPct val="150000"/>
              </a:lnSpc>
              <a:buFont typeface="Arial" pitchFamily="34" charset="0"/>
              <a:buChar char="•"/>
            </a:pPr>
            <a:r>
              <a:rPr lang="fa-IR" sz="2000" dirty="0">
                <a:solidFill>
                  <a:schemeClr val="accent2"/>
                </a:solidFill>
                <a:cs typeface="B Titr" pitchFamily="2" charset="-78"/>
              </a:rPr>
              <a:t>پهنای باند زیاد</a:t>
            </a:r>
          </a:p>
          <a:p>
            <a:pPr algn="r" rtl="1">
              <a:lnSpc>
                <a:spcPct val="150000"/>
              </a:lnSpc>
              <a:buFont typeface="Arial" pitchFamily="34" charset="0"/>
              <a:buChar char="•"/>
            </a:pPr>
            <a:r>
              <a:rPr lang="fa-IR" sz="2000" dirty="0">
                <a:solidFill>
                  <a:schemeClr val="accent2"/>
                </a:solidFill>
                <a:cs typeface="B Titr" pitchFamily="2" charset="-78"/>
              </a:rPr>
              <a:t>قابلیت ترکیب با </a:t>
            </a:r>
            <a:r>
              <a:rPr lang="en-US" sz="2000" b="1" dirty="0">
                <a:solidFill>
                  <a:schemeClr val="accent2"/>
                </a:solidFill>
                <a:effectLst>
                  <a:outerShdw blurRad="38100" dist="38100" dir="2700000" algn="tl">
                    <a:srgbClr val="000000">
                      <a:alpha val="43137"/>
                    </a:srgbClr>
                  </a:outerShdw>
                </a:effectLst>
                <a:cs typeface="B Titr" pitchFamily="2" charset="-78"/>
              </a:rPr>
              <a:t>IC</a:t>
            </a:r>
            <a:r>
              <a:rPr lang="en-US" sz="2000" dirty="0">
                <a:solidFill>
                  <a:schemeClr val="accent2"/>
                </a:solidFill>
                <a:effectLst>
                  <a:outerShdw blurRad="38100" dist="38100" dir="2700000" algn="tl">
                    <a:srgbClr val="000000">
                      <a:alpha val="43137"/>
                    </a:srgbClr>
                  </a:outerShdw>
                </a:effectLst>
                <a:cs typeface="B Titr" pitchFamily="2" charset="-78"/>
              </a:rPr>
              <a:t> </a:t>
            </a:r>
            <a:r>
              <a:rPr lang="fa-IR" sz="2000" dirty="0">
                <a:solidFill>
                  <a:schemeClr val="accent2"/>
                </a:solidFill>
                <a:cs typeface="B Titr" pitchFamily="2" charset="-78"/>
              </a:rPr>
              <a:t>های الکترونیکی</a:t>
            </a:r>
          </a:p>
          <a:p>
            <a:pPr algn="r" rtl="1" eaLnBrk="1" hangingPunct="1">
              <a:lnSpc>
                <a:spcPct val="150000"/>
              </a:lnSpc>
              <a:buFont typeface="Arial" pitchFamily="34" charset="0"/>
              <a:buChar char="•"/>
            </a:pPr>
            <a:r>
              <a:rPr lang="fa-IR" sz="2000" dirty="0">
                <a:solidFill>
                  <a:schemeClr val="accent2"/>
                </a:solidFill>
                <a:cs typeface="B Titr" pitchFamily="2" charset="-78"/>
              </a:rPr>
              <a:t>مقاوم در جنگهای الکترونیک</a:t>
            </a:r>
          </a:p>
        </p:txBody>
      </p:sp>
    </p:spTree>
    <p:extLst>
      <p:ext uri="{BB962C8B-B14F-4D97-AF65-F5344CB8AC3E}">
        <p14:creationId xmlns:p14="http://schemas.microsoft.com/office/powerpoint/2010/main" val="42141656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23</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3505101524"/>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3801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075" y="274638"/>
            <a:ext cx="8229600" cy="853518"/>
          </a:xfrm>
        </p:spPr>
        <p:txBody>
          <a:bodyPr/>
          <a:lstStyle/>
          <a:p>
            <a:r>
              <a:rPr lang="fa-IR" sz="3200" dirty="0">
                <a:solidFill>
                  <a:srgbClr val="000000"/>
                </a:solidFill>
              </a:rPr>
              <a:t>حسگرهای مجتمع نوری پزشکی</a:t>
            </a:r>
            <a:endParaRPr lang="en-US" dirty="0"/>
          </a:p>
        </p:txBody>
      </p:sp>
      <p:sp>
        <p:nvSpPr>
          <p:cNvPr id="3" name="Content Placeholder 2"/>
          <p:cNvSpPr>
            <a:spLocks noGrp="1"/>
          </p:cNvSpPr>
          <p:nvPr>
            <p:ph idx="1"/>
          </p:nvPr>
        </p:nvSpPr>
        <p:spPr>
          <a:xfrm>
            <a:off x="457200" y="1315200"/>
            <a:ext cx="8229600" cy="2591782"/>
          </a:xfrm>
        </p:spPr>
        <p:txBody>
          <a:bodyPr/>
          <a:lstStyle/>
          <a:p>
            <a:pPr algn="just" rtl="1">
              <a:buNone/>
            </a:pPr>
            <a:r>
              <a:rPr lang="fa-IR" sz="2400" dirty="0">
                <a:solidFill>
                  <a:srgbClr val="0000CC"/>
                </a:solidFill>
                <a:cs typeface="+mj-cs"/>
              </a:rPr>
              <a:t>آزمايشگاهي روي يک تراشه</a:t>
            </a:r>
            <a:endParaRPr lang="en-US" sz="2400" dirty="0">
              <a:solidFill>
                <a:srgbClr val="0000CC"/>
              </a:solidFill>
              <a:cs typeface="+mj-cs"/>
            </a:endParaRPr>
          </a:p>
          <a:p>
            <a:pPr algn="just" rtl="1">
              <a:lnSpc>
                <a:spcPct val="150000"/>
              </a:lnSpc>
              <a:buNone/>
            </a:pPr>
            <a:r>
              <a:rPr lang="fa-IR" sz="2000" dirty="0">
                <a:cs typeface="+mj-cs"/>
              </a:rPr>
              <a:t>      آزمايشگاه روي يک تراشه(</a:t>
            </a:r>
            <a:r>
              <a:rPr lang="en-US" sz="2000" b="1" dirty="0"/>
              <a:t>Lab on a Chip</a:t>
            </a:r>
            <a:r>
              <a:rPr lang="fa-IR" sz="2000" dirty="0">
                <a:cs typeface="+mj-cs"/>
              </a:rPr>
              <a:t>)</a:t>
            </a:r>
            <a:r>
              <a:rPr lang="en-US" sz="2000" b="1" dirty="0">
                <a:cs typeface="+mj-cs"/>
              </a:rPr>
              <a:t> </a:t>
            </a:r>
            <a:r>
              <a:rPr lang="fa-IR" sz="2000" dirty="0">
                <a:cs typeface="+mj-cs"/>
              </a:rPr>
              <a:t>سيستمي است که قادر به مجتمع سازي چندين تابع آزمايشگاهي روي يک تراشه با سطح مقطع چندين ميلي متر تا چند سانتي متر مي باشد. بر پايه فناوري ريز سيالات کار مي کند و انجام اين آزمايشات بر روي حجم بسيار کوچکي در حد پيکومتر صورت مي پذيرد.</a:t>
            </a:r>
            <a:endParaRPr lang="en-US" sz="2000" dirty="0">
              <a:cs typeface="+mj-cs"/>
            </a:endParaRPr>
          </a:p>
          <a:p>
            <a:pPr algn="just" rtl="1"/>
            <a:endParaRPr lang="en-US" sz="2000" dirty="0">
              <a:cs typeface="+mj-cs"/>
            </a:endParaRPr>
          </a:p>
        </p:txBody>
      </p:sp>
      <p:sp>
        <p:nvSpPr>
          <p:cNvPr id="4" name="Slide Number Placeholder 3"/>
          <p:cNvSpPr>
            <a:spLocks noGrp="1"/>
          </p:cNvSpPr>
          <p:nvPr>
            <p:ph type="sldNum" sz="quarter" idx="12"/>
          </p:nvPr>
        </p:nvSpPr>
        <p:spPr>
          <a:xfrm>
            <a:off x="6541325" y="6260275"/>
            <a:ext cx="2133600" cy="476250"/>
          </a:xfrm>
        </p:spPr>
        <p:txBody>
          <a:bodyPr/>
          <a:lstStyle/>
          <a:p>
            <a:pPr>
              <a:defRPr/>
            </a:pPr>
            <a:fld id="{AC188F75-C5B7-4FE5-9674-E41EA0486378}" type="slidenum">
              <a:rPr lang="ar-SA" sz="2000" smtClean="0">
                <a:cs typeface="+mj-cs"/>
              </a:rPr>
              <a:pPr>
                <a:defRPr/>
              </a:pPr>
              <a:t>24</a:t>
            </a:fld>
            <a:endParaRPr lang="en-US" sz="2000" dirty="0">
              <a:cs typeface="+mj-cs"/>
            </a:endParaRPr>
          </a:p>
        </p:txBody>
      </p:sp>
      <p:pic>
        <p:nvPicPr>
          <p:cNvPr id="1026" name="Picture 2" descr="C:\Documents and Settings\parsanasab\Desktop\1\2\IBM_Lab_on_a_chip_1_620x414.jpg"/>
          <p:cNvPicPr>
            <a:picLocks noChangeAspect="1" noChangeArrowheads="1"/>
          </p:cNvPicPr>
          <p:nvPr/>
        </p:nvPicPr>
        <p:blipFill>
          <a:blip r:embed="rId2" cstate="print"/>
          <a:srcRect/>
          <a:stretch>
            <a:fillRect/>
          </a:stretch>
        </p:blipFill>
        <p:spPr bwMode="auto">
          <a:xfrm>
            <a:off x="534398" y="3785041"/>
            <a:ext cx="3633851" cy="2427657"/>
          </a:xfrm>
          <a:prstGeom prst="rect">
            <a:avLst/>
          </a:prstGeom>
          <a:ln>
            <a:noFill/>
          </a:ln>
          <a:effectLst>
            <a:outerShdw blurRad="292100" dist="139700" dir="2700000" algn="tl" rotWithShape="0">
              <a:srgbClr val="333333">
                <a:alpha val="65000"/>
              </a:srgbClr>
            </a:outerShdw>
          </a:effectLst>
        </p:spPr>
      </p:pic>
      <p:pic>
        <p:nvPicPr>
          <p:cNvPr id="1027" name="Picture 3" descr="C:\Documents and Settings\parsanasab\Desktop\1\2\46050-chip1.jpg"/>
          <p:cNvPicPr>
            <a:picLocks noChangeAspect="1" noChangeArrowheads="1"/>
          </p:cNvPicPr>
          <p:nvPr/>
        </p:nvPicPr>
        <p:blipFill>
          <a:blip r:embed="rId3" cstate="print"/>
          <a:srcRect/>
          <a:stretch>
            <a:fillRect/>
          </a:stretch>
        </p:blipFill>
        <p:spPr bwMode="auto">
          <a:xfrm>
            <a:off x="4586099" y="3782783"/>
            <a:ext cx="3606389" cy="2404259"/>
          </a:xfrm>
          <a:prstGeom prst="rect">
            <a:avLst/>
          </a:prstGeom>
          <a:ln>
            <a:noFill/>
          </a:ln>
          <a:effectLst>
            <a:outerShdw blurRad="292100" dist="139700" dir="2700000" algn="tl" rotWithShape="0">
              <a:srgbClr val="333333">
                <a:alpha val="65000"/>
              </a:srgbClr>
            </a:outerShdw>
          </a:effectLst>
        </p:spPr>
      </p:pic>
      <p:pic>
        <p:nvPicPr>
          <p:cNvPr id="1028" name="Picture 4" descr="C:\Documents and Settings\parsanasab\Desktop\1\2\images.jpg"/>
          <p:cNvPicPr>
            <a:picLocks noChangeAspect="1" noChangeArrowheads="1"/>
          </p:cNvPicPr>
          <p:nvPr/>
        </p:nvPicPr>
        <p:blipFill>
          <a:blip r:embed="rId4" cstate="print"/>
          <a:srcRect/>
          <a:stretch>
            <a:fillRect/>
          </a:stretch>
        </p:blipFill>
        <p:spPr bwMode="auto">
          <a:xfrm>
            <a:off x="117766" y="422168"/>
            <a:ext cx="2186050" cy="1311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31438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3"/>
            <a:ext cx="8229600" cy="1143000"/>
          </a:xfrm>
        </p:spPr>
        <p:txBody>
          <a:bodyPr/>
          <a:lstStyle/>
          <a:p>
            <a:r>
              <a:rPr lang="fa-IR" sz="3200" dirty="0">
                <a:solidFill>
                  <a:srgbClr val="000000"/>
                </a:solidFill>
              </a:rPr>
              <a:t>حسگرهای مجتمع نوری پزشکی</a:t>
            </a:r>
            <a:endParaRPr lang="en-US" dirty="0"/>
          </a:p>
        </p:txBody>
      </p:sp>
      <p:sp>
        <p:nvSpPr>
          <p:cNvPr id="3" name="Content Placeholder 2"/>
          <p:cNvSpPr>
            <a:spLocks noGrp="1"/>
          </p:cNvSpPr>
          <p:nvPr>
            <p:ph idx="1"/>
          </p:nvPr>
        </p:nvSpPr>
        <p:spPr>
          <a:xfrm>
            <a:off x="4726378" y="1220200"/>
            <a:ext cx="3960421" cy="3399303"/>
          </a:xfrm>
        </p:spPr>
        <p:txBody>
          <a:bodyPr/>
          <a:lstStyle/>
          <a:p>
            <a:pPr algn="r" rtl="1">
              <a:lnSpc>
                <a:spcPct val="150000"/>
              </a:lnSpc>
              <a:buNone/>
            </a:pPr>
            <a:r>
              <a:rPr lang="fa-IR" sz="2400" b="1" dirty="0">
                <a:solidFill>
                  <a:srgbClr val="0000CC"/>
                </a:solidFill>
                <a:cs typeface="+mj-cs"/>
              </a:rPr>
              <a:t> کاربردهای   </a:t>
            </a:r>
            <a:r>
              <a:rPr lang="en-US" sz="2400" b="1" dirty="0">
                <a:solidFill>
                  <a:srgbClr val="0000CC"/>
                </a:solidFill>
                <a:cs typeface="+mj-cs"/>
              </a:rPr>
              <a:t>Lab On a Chip</a:t>
            </a:r>
            <a:endParaRPr lang="fa-IR" sz="2400" b="1" dirty="0">
              <a:solidFill>
                <a:srgbClr val="0000CC"/>
              </a:solidFill>
              <a:cs typeface="+mj-cs"/>
            </a:endParaRPr>
          </a:p>
          <a:p>
            <a:pPr algn="r" rtl="1">
              <a:lnSpc>
                <a:spcPct val="150000"/>
              </a:lnSpc>
            </a:pPr>
            <a:r>
              <a:rPr lang="fa-IR" sz="2000" dirty="0">
                <a:cs typeface="+mj-cs"/>
              </a:rPr>
              <a:t>براي کاربردهاي بيوتکنولوژي </a:t>
            </a:r>
            <a:r>
              <a:rPr lang="en-US" sz="2000" dirty="0">
                <a:cs typeface="+mj-cs"/>
              </a:rPr>
              <a:t>R&amp;D </a:t>
            </a:r>
          </a:p>
          <a:p>
            <a:pPr algn="r" rtl="1">
              <a:lnSpc>
                <a:spcPct val="150000"/>
              </a:lnSpc>
            </a:pPr>
            <a:r>
              <a:rPr lang="fa-IR" sz="2000" dirty="0">
                <a:cs typeface="+mj-cs"/>
              </a:rPr>
              <a:t>کلیه تشخیصها و آزمایشهای پزشکی</a:t>
            </a:r>
            <a:endParaRPr lang="en-US" sz="2000" dirty="0">
              <a:cs typeface="+mj-cs"/>
            </a:endParaRPr>
          </a:p>
          <a:p>
            <a:pPr algn="r" rtl="1">
              <a:lnSpc>
                <a:spcPct val="150000"/>
              </a:lnSpc>
            </a:pPr>
            <a:r>
              <a:rPr lang="fa-IR" sz="2000" dirty="0">
                <a:cs typeface="+mj-cs"/>
              </a:rPr>
              <a:t>تشخيص سريع گاز </a:t>
            </a:r>
            <a:endParaRPr lang="en-US" sz="2000" dirty="0">
              <a:cs typeface="+mj-cs"/>
            </a:endParaRPr>
          </a:p>
          <a:p>
            <a:pPr algn="r" rtl="1">
              <a:lnSpc>
                <a:spcPct val="150000"/>
              </a:lnSpc>
            </a:pPr>
            <a:r>
              <a:rPr lang="fa-IR" sz="2000" dirty="0">
                <a:cs typeface="+mj-cs"/>
              </a:rPr>
              <a:t>کشف دارو و گسترش آن</a:t>
            </a:r>
          </a:p>
          <a:p>
            <a:pPr algn="r" rtl="1">
              <a:lnSpc>
                <a:spcPct val="150000"/>
              </a:lnSpc>
            </a:pPr>
            <a:r>
              <a:rPr lang="fa-IR" sz="2000" dirty="0">
                <a:cs typeface="+mj-cs"/>
              </a:rPr>
              <a:t>راکتورهاي شيميايي ميکروسايز</a:t>
            </a:r>
            <a:endParaRPr lang="en-US" sz="2000" dirty="0">
              <a:cs typeface="+mj-cs"/>
            </a:endParaRPr>
          </a:p>
          <a:p>
            <a:pPr algn="r" rtl="1">
              <a:lnSpc>
                <a:spcPct val="150000"/>
              </a:lnSpc>
            </a:pPr>
            <a:endParaRPr lang="fa-IR" sz="2000" dirty="0">
              <a:cs typeface="+mj-cs"/>
            </a:endParaRPr>
          </a:p>
          <a:p>
            <a:pPr algn="r" rtl="1">
              <a:lnSpc>
                <a:spcPct val="150000"/>
              </a:lnSpc>
            </a:pPr>
            <a:endParaRPr lang="en-US" sz="2000" dirty="0">
              <a:cs typeface="+mj-cs"/>
            </a:endParaRPr>
          </a:p>
          <a:p>
            <a:pPr algn="r">
              <a:lnSpc>
                <a:spcPct val="150000"/>
              </a:lnSpc>
            </a:pPr>
            <a:endParaRPr lang="en-US" sz="2000" dirty="0">
              <a:cs typeface="+mj-cs"/>
            </a:endParaRPr>
          </a:p>
        </p:txBody>
      </p:sp>
      <p:sp>
        <p:nvSpPr>
          <p:cNvPr id="4" name="Slide Number Placeholder 3"/>
          <p:cNvSpPr>
            <a:spLocks noGrp="1"/>
          </p:cNvSpPr>
          <p:nvPr>
            <p:ph type="sldNum" sz="quarter" idx="12"/>
          </p:nvPr>
        </p:nvSpPr>
        <p:spPr>
          <a:xfrm>
            <a:off x="6588825" y="6236525"/>
            <a:ext cx="2133600" cy="476250"/>
          </a:xfrm>
        </p:spPr>
        <p:txBody>
          <a:bodyPr/>
          <a:lstStyle/>
          <a:p>
            <a:pPr>
              <a:defRPr/>
            </a:pPr>
            <a:fld id="{AC188F75-C5B7-4FE5-9674-E41EA0486378}" type="slidenum">
              <a:rPr lang="ar-SA" sz="2000" smtClean="0">
                <a:cs typeface="+mj-cs"/>
              </a:rPr>
              <a:pPr>
                <a:defRPr/>
              </a:pPr>
              <a:t>25</a:t>
            </a:fld>
            <a:endParaRPr lang="en-US" sz="2000" dirty="0">
              <a:cs typeface="+mj-cs"/>
            </a:endParaRPr>
          </a:p>
        </p:txBody>
      </p:sp>
      <p:pic>
        <p:nvPicPr>
          <p:cNvPr id="2056" name="Picture 8" descr="C:\Documents and Settings\parsanasab\Desktop\1\2\images (1).jpg"/>
          <p:cNvPicPr>
            <a:picLocks noChangeAspect="1" noChangeArrowheads="1"/>
          </p:cNvPicPr>
          <p:nvPr/>
        </p:nvPicPr>
        <p:blipFill>
          <a:blip r:embed="rId2" cstate="print"/>
          <a:srcRect/>
          <a:stretch>
            <a:fillRect/>
          </a:stretch>
        </p:blipFill>
        <p:spPr bwMode="auto">
          <a:xfrm>
            <a:off x="4093586" y="4588144"/>
            <a:ext cx="2619375" cy="1743075"/>
          </a:xfrm>
          <a:prstGeom prst="rect">
            <a:avLst/>
          </a:prstGeom>
          <a:ln>
            <a:noFill/>
          </a:ln>
          <a:effectLst>
            <a:outerShdw blurRad="292100" dist="139700" dir="2700000" algn="tl" rotWithShape="0">
              <a:srgbClr val="333333">
                <a:alpha val="65000"/>
              </a:srgbClr>
            </a:outerShdw>
          </a:effectLst>
        </p:spPr>
      </p:pic>
      <p:pic>
        <p:nvPicPr>
          <p:cNvPr id="2057" name="Picture 9" descr="C:\Documents and Settings\parsanasab\Desktop\1\2\images (2).jpg"/>
          <p:cNvPicPr>
            <a:picLocks noChangeAspect="1" noChangeArrowheads="1"/>
          </p:cNvPicPr>
          <p:nvPr/>
        </p:nvPicPr>
        <p:blipFill>
          <a:blip r:embed="rId3" cstate="print"/>
          <a:srcRect/>
          <a:stretch>
            <a:fillRect/>
          </a:stretch>
        </p:blipFill>
        <p:spPr bwMode="auto">
          <a:xfrm rot="5400000">
            <a:off x="2590181" y="1899063"/>
            <a:ext cx="2609850" cy="1752600"/>
          </a:xfrm>
          <a:prstGeom prst="rect">
            <a:avLst/>
          </a:prstGeom>
          <a:ln>
            <a:noFill/>
          </a:ln>
          <a:effectLst>
            <a:outerShdw blurRad="292100" dist="139700" dir="2700000" algn="tl" rotWithShape="0">
              <a:srgbClr val="333333">
                <a:alpha val="65000"/>
              </a:srgbClr>
            </a:outerShdw>
          </a:effectLst>
        </p:spPr>
      </p:pic>
      <p:pic>
        <p:nvPicPr>
          <p:cNvPr id="2058" name="Picture 10" descr="C:\Documents and Settings\parsanasab\Desktop\1\2\micronit_microfluidics.jpg"/>
          <p:cNvPicPr>
            <a:picLocks noChangeAspect="1" noChangeArrowheads="1"/>
          </p:cNvPicPr>
          <p:nvPr/>
        </p:nvPicPr>
        <p:blipFill>
          <a:blip r:embed="rId4" cstate="print"/>
          <a:srcRect/>
          <a:stretch>
            <a:fillRect/>
          </a:stretch>
        </p:blipFill>
        <p:spPr bwMode="auto">
          <a:xfrm>
            <a:off x="655494" y="4270197"/>
            <a:ext cx="2622096" cy="1967935"/>
          </a:xfrm>
          <a:prstGeom prst="rect">
            <a:avLst/>
          </a:prstGeom>
          <a:ln>
            <a:noFill/>
          </a:ln>
          <a:effectLst>
            <a:outerShdw blurRad="292100" dist="139700" dir="2700000" algn="tl" rotWithShape="0">
              <a:srgbClr val="333333">
                <a:alpha val="65000"/>
              </a:srgbClr>
            </a:outerShdw>
          </a:effectLst>
        </p:spPr>
      </p:pic>
      <p:pic>
        <p:nvPicPr>
          <p:cNvPr id="15" name="Picture 14" descr="C:\Documents and Settings\parsanasab\Desktop\1\2\11_Apr_2006_top_image.jpg"/>
          <p:cNvPicPr/>
          <p:nvPr/>
        </p:nvPicPr>
        <p:blipFill>
          <a:blip r:embed="rId5" cstate="print"/>
          <a:srcRect/>
          <a:stretch>
            <a:fillRect/>
          </a:stretch>
        </p:blipFill>
        <p:spPr bwMode="auto">
          <a:xfrm>
            <a:off x="190006" y="1914896"/>
            <a:ext cx="2588821" cy="174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79284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26</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3505101524"/>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3801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3200" dirty="0">
                <a:solidFill>
                  <a:srgbClr val="000000"/>
                </a:solidFill>
              </a:rPr>
              <a:t>حسگرهای مجتمع نوری صنعتی</a:t>
            </a:r>
            <a:endParaRPr lang="en-US"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27</a:t>
            </a:fld>
            <a:endParaRPr lang="en-US" sz="2000" dirty="0">
              <a:cs typeface="+mj-cs"/>
            </a:endParaRPr>
          </a:p>
        </p:txBody>
      </p:sp>
      <p:sp>
        <p:nvSpPr>
          <p:cNvPr id="5" name="Content Placeholder 2"/>
          <p:cNvSpPr>
            <a:spLocks noGrp="1"/>
          </p:cNvSpPr>
          <p:nvPr>
            <p:ph idx="1"/>
          </p:nvPr>
        </p:nvSpPr>
        <p:spPr>
          <a:xfrm>
            <a:off x="1045029" y="1802075"/>
            <a:ext cx="7261771" cy="4622460"/>
          </a:xfrm>
        </p:spPr>
        <p:txBody>
          <a:bodyPr/>
          <a:lstStyle/>
          <a:p>
            <a:pPr algn="r" rtl="1">
              <a:lnSpc>
                <a:spcPct val="150000"/>
              </a:lnSpc>
              <a:buNone/>
            </a:pPr>
            <a:r>
              <a:rPr lang="fa-IR" sz="2400" b="1" dirty="0">
                <a:solidFill>
                  <a:srgbClr val="0000CC"/>
                </a:solidFill>
                <a:cs typeface="+mj-cs"/>
              </a:rPr>
              <a:t> کاربردهای صنعتی</a:t>
            </a:r>
          </a:p>
          <a:p>
            <a:pPr algn="r" rtl="1">
              <a:lnSpc>
                <a:spcPct val="150000"/>
              </a:lnSpc>
            </a:pPr>
            <a:r>
              <a:rPr lang="fa-IR" sz="2000" dirty="0">
                <a:cs typeface="+mj-cs"/>
              </a:rPr>
              <a:t>سنسورها و سیستمهای نفت و پتروشیمی به خصوص در محیطهای قابل احتراق </a:t>
            </a:r>
            <a:endParaRPr lang="en-US" sz="2000" dirty="0">
              <a:cs typeface="+mj-cs"/>
            </a:endParaRPr>
          </a:p>
          <a:p>
            <a:pPr algn="r" rtl="1">
              <a:lnSpc>
                <a:spcPct val="150000"/>
              </a:lnSpc>
            </a:pPr>
            <a:r>
              <a:rPr lang="fa-IR" sz="2000" dirty="0">
                <a:cs typeface="+mj-cs"/>
              </a:rPr>
              <a:t>سیستمهای ابزار دقیق</a:t>
            </a:r>
            <a:endParaRPr lang="en-US" sz="2000" dirty="0">
              <a:cs typeface="+mj-cs"/>
            </a:endParaRPr>
          </a:p>
          <a:p>
            <a:pPr algn="r" rtl="1">
              <a:lnSpc>
                <a:spcPct val="150000"/>
              </a:lnSpc>
            </a:pPr>
            <a:r>
              <a:rPr lang="fa-IR" sz="2000" dirty="0">
                <a:cs typeface="+mj-cs"/>
              </a:rPr>
              <a:t>کاربردهای شيميايي ميکروسايز</a:t>
            </a:r>
          </a:p>
          <a:p>
            <a:pPr algn="r" rtl="1">
              <a:lnSpc>
                <a:spcPct val="150000"/>
              </a:lnSpc>
            </a:pPr>
            <a:r>
              <a:rPr lang="fa-IR" sz="2000" dirty="0">
                <a:cs typeface="+mj-cs"/>
              </a:rPr>
              <a:t>سنسورهای تنش، رطوبت و ... برای حفاظت از سازه ها همچون سدها، تونلها و ساختمانهای عظیم</a:t>
            </a:r>
          </a:p>
          <a:p>
            <a:pPr algn="r" rtl="1">
              <a:lnSpc>
                <a:spcPct val="150000"/>
              </a:lnSpc>
            </a:pPr>
            <a:r>
              <a:rPr lang="fa-IR" sz="2000" dirty="0">
                <a:cs typeface="+mj-cs"/>
              </a:rPr>
              <a:t>ابزارهای اندازه گیری پارامتر و حفاظت از هواپیماها، کشتیها و ...</a:t>
            </a:r>
            <a:endParaRPr lang="en-US" sz="2000" dirty="0">
              <a:cs typeface="+mj-cs"/>
            </a:endParaRPr>
          </a:p>
          <a:p>
            <a:pPr algn="r" rtl="1">
              <a:lnSpc>
                <a:spcPct val="150000"/>
              </a:lnSpc>
            </a:pPr>
            <a:endParaRPr lang="fa-IR" sz="2000" dirty="0">
              <a:cs typeface="+mj-cs"/>
            </a:endParaRPr>
          </a:p>
          <a:p>
            <a:pPr algn="r" rtl="1">
              <a:lnSpc>
                <a:spcPct val="150000"/>
              </a:lnSpc>
            </a:pPr>
            <a:endParaRPr lang="en-US" sz="2000" dirty="0">
              <a:cs typeface="+mj-cs"/>
            </a:endParaRPr>
          </a:p>
          <a:p>
            <a:pPr algn="r">
              <a:lnSpc>
                <a:spcPct val="150000"/>
              </a:lnSpc>
            </a:pPr>
            <a:endParaRPr lang="en-US" sz="2000" dirty="0">
              <a:cs typeface="+mj-cs"/>
            </a:endParaRPr>
          </a:p>
        </p:txBody>
      </p:sp>
    </p:spTree>
    <p:extLst>
      <p:ext uri="{BB962C8B-B14F-4D97-AF65-F5344CB8AC3E}">
        <p14:creationId xmlns:p14="http://schemas.microsoft.com/office/powerpoint/2010/main" val="9398710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28</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3505101524"/>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3801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75" y="191513"/>
            <a:ext cx="8229600" cy="841644"/>
          </a:xfrm>
        </p:spPr>
        <p:txBody>
          <a:bodyPr/>
          <a:lstStyle/>
          <a:p>
            <a:pPr lvl="0"/>
            <a:r>
              <a:rPr lang="fa-IR" sz="3200" dirty="0">
                <a:solidFill>
                  <a:schemeClr val="tx1"/>
                </a:solidFill>
              </a:rPr>
              <a:t>مجتمع سازی سیستمهای اپتیک کلاسیک و فیبر نوری</a:t>
            </a:r>
            <a:endParaRPr lang="en-US" sz="3200" dirty="0">
              <a:solidFill>
                <a:schemeClr val="tx1"/>
              </a:solidFill>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29</a:t>
            </a:fld>
            <a:endParaRPr lang="en-US" sz="2000" dirty="0">
              <a:cs typeface="+mj-cs"/>
            </a:endParaRPr>
          </a:p>
        </p:txBody>
      </p:sp>
      <p:pic>
        <p:nvPicPr>
          <p:cNvPr id="5" name="Picture 4"/>
          <p:cNvPicPr>
            <a:picLocks noChangeAspect="1" noChangeArrowheads="1"/>
          </p:cNvPicPr>
          <p:nvPr/>
        </p:nvPicPr>
        <p:blipFill>
          <a:blip r:embed="rId2" cstate="print"/>
          <a:srcRect b="16125"/>
          <a:stretch>
            <a:fillRect/>
          </a:stretch>
        </p:blipFill>
        <p:spPr bwMode="auto">
          <a:xfrm>
            <a:off x="2662713" y="4304721"/>
            <a:ext cx="3179948" cy="2001125"/>
          </a:xfrm>
          <a:prstGeom prst="rect">
            <a:avLst/>
          </a:prstGeom>
          <a:ln>
            <a:noFill/>
          </a:ln>
          <a:effectLst>
            <a:outerShdw blurRad="292100" dist="139700" dir="2700000" algn="tl" rotWithShape="0">
              <a:srgbClr val="333333">
                <a:alpha val="65000"/>
              </a:srgbClr>
            </a:outerShdw>
          </a:effectLst>
        </p:spPr>
      </p:pic>
      <p:pic>
        <p:nvPicPr>
          <p:cNvPr id="6" name="Picture 16"/>
          <p:cNvPicPr>
            <a:picLocks noChangeAspect="1" noChangeArrowheads="1"/>
          </p:cNvPicPr>
          <p:nvPr/>
        </p:nvPicPr>
        <p:blipFill>
          <a:blip r:embed="rId3" cstate="print"/>
          <a:srcRect l="8344" t="14500"/>
          <a:stretch>
            <a:fillRect/>
          </a:stretch>
        </p:blipFill>
        <p:spPr bwMode="auto">
          <a:xfrm>
            <a:off x="6194265" y="4227604"/>
            <a:ext cx="2688478" cy="1959440"/>
          </a:xfrm>
          <a:prstGeom prst="rect">
            <a:avLst/>
          </a:prstGeom>
          <a:ln>
            <a:noFill/>
          </a:ln>
          <a:effectLst>
            <a:outerShdw blurRad="292100" dist="139700" dir="2700000" algn="tl" rotWithShape="0">
              <a:srgbClr val="333333">
                <a:alpha val="65000"/>
              </a:srgbClr>
            </a:outerShdw>
          </a:effectLst>
        </p:spPr>
      </p:pic>
      <p:pic>
        <p:nvPicPr>
          <p:cNvPr id="7" name="Picture 17"/>
          <p:cNvPicPr>
            <a:picLocks noChangeAspect="1" noChangeArrowheads="1"/>
          </p:cNvPicPr>
          <p:nvPr/>
        </p:nvPicPr>
        <p:blipFill>
          <a:blip r:embed="rId4" cstate="print"/>
          <a:srcRect l="10500" r="11438" b="8875"/>
          <a:stretch>
            <a:fillRect/>
          </a:stretch>
        </p:blipFill>
        <p:spPr bwMode="auto">
          <a:xfrm>
            <a:off x="106875" y="1448790"/>
            <a:ext cx="2576265" cy="2254232"/>
          </a:xfrm>
          <a:prstGeom prst="rect">
            <a:avLst/>
          </a:prstGeom>
          <a:ln>
            <a:noFill/>
          </a:ln>
          <a:effectLst>
            <a:outerShdw blurRad="292100" dist="139700" dir="2700000" algn="tl" rotWithShape="0">
              <a:srgbClr val="333333">
                <a:alpha val="65000"/>
              </a:srgbClr>
            </a:outerShdw>
          </a:effectLst>
        </p:spPr>
      </p:pic>
      <p:sp>
        <p:nvSpPr>
          <p:cNvPr id="8" name="Content Placeholder 2"/>
          <p:cNvSpPr>
            <a:spLocks noGrp="1"/>
          </p:cNvSpPr>
          <p:nvPr>
            <p:ph idx="1"/>
          </p:nvPr>
        </p:nvSpPr>
        <p:spPr>
          <a:xfrm>
            <a:off x="4726378" y="1220200"/>
            <a:ext cx="3960421" cy="3399303"/>
          </a:xfrm>
        </p:spPr>
        <p:txBody>
          <a:bodyPr/>
          <a:lstStyle/>
          <a:p>
            <a:pPr algn="r" rtl="1">
              <a:lnSpc>
                <a:spcPct val="150000"/>
              </a:lnSpc>
              <a:buNone/>
            </a:pPr>
            <a:r>
              <a:rPr lang="fa-IR" sz="2400" b="1" dirty="0">
                <a:solidFill>
                  <a:srgbClr val="0000CC"/>
                </a:solidFill>
                <a:cs typeface="+mj-cs"/>
              </a:rPr>
              <a:t> </a:t>
            </a:r>
            <a:endParaRPr lang="fa-IR" sz="2000" dirty="0">
              <a:cs typeface="+mj-cs"/>
            </a:endParaRPr>
          </a:p>
          <a:p>
            <a:pPr algn="r" rtl="1">
              <a:lnSpc>
                <a:spcPct val="150000"/>
              </a:lnSpc>
            </a:pPr>
            <a:endParaRPr lang="en-US" sz="2000" dirty="0">
              <a:cs typeface="+mj-cs"/>
            </a:endParaRPr>
          </a:p>
          <a:p>
            <a:pPr algn="r">
              <a:lnSpc>
                <a:spcPct val="150000"/>
              </a:lnSpc>
            </a:pPr>
            <a:endParaRPr lang="en-US" sz="2000" dirty="0">
              <a:cs typeface="+mj-cs"/>
            </a:endParaRPr>
          </a:p>
        </p:txBody>
      </p:sp>
      <p:sp>
        <p:nvSpPr>
          <p:cNvPr id="13" name="Content Placeholder 2"/>
          <p:cNvSpPr txBox="1">
            <a:spLocks/>
          </p:cNvSpPr>
          <p:nvPr/>
        </p:nvSpPr>
        <p:spPr bwMode="auto">
          <a:xfrm>
            <a:off x="2790701" y="1277597"/>
            <a:ext cx="6048500" cy="2724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1" eaLnBrk="0" fontAlgn="base" latinLnBrk="0" hangingPunct="0">
              <a:lnSpc>
                <a:spcPct val="150000"/>
              </a:lnSpc>
              <a:spcBef>
                <a:spcPct val="20000"/>
              </a:spcBef>
              <a:spcAft>
                <a:spcPct val="0"/>
              </a:spcAft>
              <a:buClrTx/>
              <a:buSzTx/>
              <a:buFontTx/>
              <a:buChar char="•"/>
              <a:tabLst/>
              <a:defRPr/>
            </a:pPr>
            <a:r>
              <a:rPr lang="fa-IR" sz="2000" kern="0" dirty="0">
                <a:solidFill>
                  <a:srgbClr val="0000CC"/>
                </a:solidFill>
                <a:latin typeface="+mn-lt"/>
                <a:cs typeface="+mj-cs"/>
              </a:rPr>
              <a:t>مجتمع سازی سیستمهای اپتیکی بالکی همچون سرعت سنج لیزری، فاصله یاب لیزری، طیف سنج نوری، </a:t>
            </a:r>
            <a:r>
              <a:rPr lang="en-US" sz="2000" kern="0" dirty="0">
                <a:solidFill>
                  <a:srgbClr val="0000CC"/>
                </a:solidFill>
                <a:latin typeface="+mn-lt"/>
                <a:cs typeface="+mj-cs"/>
              </a:rPr>
              <a:t>CD</a:t>
            </a:r>
            <a:r>
              <a:rPr lang="fa-IR" sz="2000" kern="0" dirty="0">
                <a:solidFill>
                  <a:srgbClr val="0000CC"/>
                </a:solidFill>
                <a:latin typeface="+mn-lt"/>
                <a:cs typeface="+mj-cs"/>
              </a:rPr>
              <a:t> درایور و ...</a:t>
            </a:r>
          </a:p>
          <a:p>
            <a:pPr marL="342900" marR="0" lvl="0" indent="-342900" algn="r" defTabSz="914400" rtl="1" eaLnBrk="0" fontAlgn="base" latinLnBrk="0" hangingPunct="0">
              <a:lnSpc>
                <a:spcPct val="150000"/>
              </a:lnSpc>
              <a:spcBef>
                <a:spcPct val="20000"/>
              </a:spcBef>
              <a:spcAft>
                <a:spcPct val="0"/>
              </a:spcAft>
              <a:buClrTx/>
              <a:buSzTx/>
              <a:buFontTx/>
              <a:buChar char="•"/>
              <a:tabLst/>
              <a:defRPr/>
            </a:pPr>
            <a:r>
              <a:rPr lang="fa-IR" sz="2000" kern="0" dirty="0">
                <a:solidFill>
                  <a:srgbClr val="0000CC"/>
                </a:solidFill>
                <a:latin typeface="+mn-lt"/>
                <a:cs typeface="+mj-cs"/>
              </a:rPr>
              <a:t>مجتمع سازی ادوات فیبر نوری همچون لیزر فیبری، سنسورهای فیبر نوری،  تقویت کننده فیبر نوری و...</a:t>
            </a:r>
          </a:p>
          <a:p>
            <a:pPr marL="342900" marR="0" lvl="0" indent="-342900" algn="r" defTabSz="914400" rtl="1" eaLnBrk="0" fontAlgn="base" latinLnBrk="0" hangingPunct="0">
              <a:lnSpc>
                <a:spcPct val="150000"/>
              </a:lnSpc>
              <a:spcBef>
                <a:spcPct val="20000"/>
              </a:spcBef>
              <a:spcAft>
                <a:spcPct val="0"/>
              </a:spcAft>
              <a:buClrTx/>
              <a:buSzTx/>
              <a:buFontTx/>
              <a:buChar char="•"/>
              <a:tabLst/>
              <a:defRPr/>
            </a:pPr>
            <a:r>
              <a:rPr lang="fa-IR" sz="2000" kern="0" dirty="0">
                <a:solidFill>
                  <a:srgbClr val="0000CC"/>
                </a:solidFill>
                <a:latin typeface="+mn-lt"/>
                <a:cs typeface="+mj-cs"/>
              </a:rPr>
              <a:t>ساخت مدارات یکپارچه اپتوالکترونیک </a:t>
            </a:r>
          </a:p>
          <a:p>
            <a:pPr marL="342900" marR="0" lvl="0" indent="-342900" algn="r" defTabSz="914400" rtl="1" eaLnBrk="0" fontAlgn="base" latinLnBrk="0" hangingPunct="0">
              <a:lnSpc>
                <a:spcPct val="15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j-cs"/>
            </a:endParaRPr>
          </a:p>
          <a:p>
            <a:pPr marL="342900" marR="0" lvl="0" indent="-342900" algn="r" defTabSz="914400" rtl="0" eaLnBrk="0" fontAlgn="base" latinLnBrk="0" hangingPunct="0">
              <a:lnSpc>
                <a:spcPct val="15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chemeClr val="tx1"/>
              </a:solidFill>
              <a:effectLst/>
              <a:uLnTx/>
              <a:uFillTx/>
              <a:latin typeface="+mn-lt"/>
              <a:ea typeface="+mn-ea"/>
              <a:cs typeface="+mj-cs"/>
            </a:endParaRPr>
          </a:p>
        </p:txBody>
      </p:sp>
      <p:pic>
        <p:nvPicPr>
          <p:cNvPr id="14" name="Picture 7" descr="mhtml:file://D:\sharing\parsa2\oic%20market\Integrating%20the%20Metro%20SPIE%20Newsroom%20SPIE_org.mht!http://spie.org/Images/Graphics/Newsroom/Imported/aug01/integratingmetrofig2.jpg"/>
          <p:cNvPicPr>
            <a:picLocks noChangeAspect="1" noChangeArrowheads="1"/>
          </p:cNvPicPr>
          <p:nvPr/>
        </p:nvPicPr>
        <p:blipFill>
          <a:blip r:embed="rId5" r:link="rId6" cstate="print"/>
          <a:srcRect r="5618" b="6013"/>
          <a:stretch>
            <a:fillRect/>
          </a:stretch>
        </p:blipFill>
        <p:spPr bwMode="auto">
          <a:xfrm>
            <a:off x="204367" y="4155076"/>
            <a:ext cx="2313202" cy="2243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4454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802" y="274639"/>
            <a:ext cx="5581403" cy="627886"/>
          </a:xfrm>
        </p:spPr>
        <p:txBody>
          <a:bodyPr/>
          <a:lstStyle/>
          <a:p>
            <a:r>
              <a:rPr lang="fa-IR" sz="2800" dirty="0">
                <a:solidFill>
                  <a:srgbClr val="000000"/>
                </a:solidFill>
                <a:cs typeface="B Titr" pitchFamily="2" charset="-78"/>
              </a:rPr>
              <a:t>معرفی مدارهای مجتمع نوری</a:t>
            </a:r>
            <a:endParaRPr lang="en-US" sz="28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a:t>
            </a:fld>
            <a:endParaRPr lang="en-US" sz="2000" dirty="0">
              <a:cs typeface="+mj-cs"/>
            </a:endParaRPr>
          </a:p>
        </p:txBody>
      </p:sp>
      <p:pic>
        <p:nvPicPr>
          <p:cNvPr id="5" name="Picture 4"/>
          <p:cNvPicPr preferRelativeResize="0">
            <a:picLocks noChangeAspect="1" noChangeArrowheads="1"/>
          </p:cNvPicPr>
          <p:nvPr/>
        </p:nvPicPr>
        <p:blipFill>
          <a:blip r:embed="rId2" cstate="print"/>
          <a:srcRect l="23531" r="24374" b="24875"/>
          <a:stretch>
            <a:fillRect/>
          </a:stretch>
        </p:blipFill>
        <p:spPr bwMode="auto">
          <a:xfrm>
            <a:off x="354299" y="350030"/>
            <a:ext cx="2738915" cy="29646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preferRelativeResize="0">
            <a:picLocks noChangeAspect="1" noChangeArrowheads="1"/>
          </p:cNvPicPr>
          <p:nvPr/>
        </p:nvPicPr>
        <p:blipFill>
          <a:blip r:embed="rId3" cstate="print"/>
          <a:srcRect l="21750" t="22501" r="24094"/>
          <a:stretch>
            <a:fillRect/>
          </a:stretch>
        </p:blipFill>
        <p:spPr bwMode="auto">
          <a:xfrm>
            <a:off x="306799" y="3540311"/>
            <a:ext cx="2871788" cy="30861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preferRelativeResize="0">
            <a:picLocks noChangeAspect="1" noChangeArrowheads="1"/>
          </p:cNvPicPr>
          <p:nvPr/>
        </p:nvPicPr>
        <p:blipFill>
          <a:blip r:embed="rId4" cstate="print"/>
          <a:srcRect l="28032" r="26344" b="10249"/>
          <a:stretch>
            <a:fillRect/>
          </a:stretch>
        </p:blipFill>
        <p:spPr bwMode="auto">
          <a:xfrm>
            <a:off x="3453732" y="1586494"/>
            <a:ext cx="2963228" cy="39076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6476339" y="1433965"/>
            <a:ext cx="2370780" cy="4212692"/>
          </a:xfrm>
          <a:prstGeom prst="rect">
            <a:avLst/>
          </a:prstGeom>
          <a:noFill/>
        </p:spPr>
        <p:txBody>
          <a:bodyPr wrap="square" rtlCol="0">
            <a:spAutoFit/>
          </a:bodyPr>
          <a:lstStyle/>
          <a:p>
            <a:pPr algn="r" rtl="1">
              <a:lnSpc>
                <a:spcPct val="150000"/>
              </a:lnSpc>
            </a:pPr>
            <a:r>
              <a:rPr lang="fa-IR" dirty="0">
                <a:cs typeface="+mj-cs"/>
              </a:rPr>
              <a:t>مدارهای مجتمع نوری شامل اجزای متعددی همچون موارد زیر هستند:</a:t>
            </a:r>
          </a:p>
          <a:p>
            <a:pPr marL="285750" indent="-285750" algn="r" rtl="1">
              <a:lnSpc>
                <a:spcPct val="150000"/>
              </a:lnSpc>
              <a:buFont typeface="Arial" pitchFamily="34" charset="0"/>
              <a:buChar char="•"/>
            </a:pPr>
            <a:r>
              <a:rPr lang="fa-IR" dirty="0">
                <a:cs typeface="+mj-cs"/>
              </a:rPr>
              <a:t>موجبرها</a:t>
            </a:r>
          </a:p>
          <a:p>
            <a:pPr marL="285750" indent="-285750" algn="r" rtl="1">
              <a:lnSpc>
                <a:spcPct val="150000"/>
              </a:lnSpc>
              <a:buFont typeface="Arial" pitchFamily="34" charset="0"/>
              <a:buChar char="•"/>
            </a:pPr>
            <a:r>
              <a:rPr lang="fa-IR" dirty="0">
                <a:cs typeface="+mj-cs"/>
              </a:rPr>
              <a:t>فوتونیک کریستال</a:t>
            </a:r>
          </a:p>
          <a:p>
            <a:pPr marL="285750" indent="-285750" algn="r" rtl="1">
              <a:lnSpc>
                <a:spcPct val="150000"/>
              </a:lnSpc>
              <a:buFont typeface="Arial" pitchFamily="34" charset="0"/>
              <a:buChar char="•"/>
            </a:pPr>
            <a:r>
              <a:rPr lang="fa-IR" dirty="0">
                <a:cs typeface="+mj-cs"/>
              </a:rPr>
              <a:t>ماخ زندر</a:t>
            </a:r>
          </a:p>
          <a:p>
            <a:pPr marL="285750" indent="-285750" algn="r" rtl="1">
              <a:lnSpc>
                <a:spcPct val="150000"/>
              </a:lnSpc>
              <a:buFont typeface="Arial" pitchFamily="34" charset="0"/>
              <a:buChar char="•"/>
            </a:pPr>
            <a:r>
              <a:rPr lang="fa-IR" dirty="0">
                <a:cs typeface="+mj-cs"/>
              </a:rPr>
              <a:t>کوپلر</a:t>
            </a:r>
          </a:p>
          <a:p>
            <a:pPr marL="285750" indent="-285750" algn="r" rtl="1">
              <a:lnSpc>
                <a:spcPct val="150000"/>
              </a:lnSpc>
              <a:buFont typeface="Arial" pitchFamily="34" charset="0"/>
              <a:buChar char="•"/>
            </a:pPr>
            <a:r>
              <a:rPr lang="fa-IR" dirty="0">
                <a:cs typeface="+mj-cs"/>
              </a:rPr>
              <a:t>مشددها</a:t>
            </a:r>
          </a:p>
          <a:p>
            <a:pPr marL="285750" indent="-285750" algn="r" rtl="1">
              <a:lnSpc>
                <a:spcPct val="150000"/>
              </a:lnSpc>
              <a:buFont typeface="Arial" pitchFamily="34" charset="0"/>
              <a:buChar char="•"/>
            </a:pPr>
            <a:r>
              <a:rPr lang="fa-IR" dirty="0">
                <a:cs typeface="+mj-cs"/>
              </a:rPr>
              <a:t>سوییچها</a:t>
            </a:r>
          </a:p>
          <a:p>
            <a:pPr marL="285750" indent="-285750" algn="r" rtl="1">
              <a:lnSpc>
                <a:spcPct val="150000"/>
              </a:lnSpc>
              <a:buFont typeface="Arial" pitchFamily="34" charset="0"/>
              <a:buChar char="•"/>
            </a:pPr>
            <a:r>
              <a:rPr lang="fa-IR" dirty="0">
                <a:cs typeface="+mj-cs"/>
              </a:rPr>
              <a:t>تقویت کننده ها و...</a:t>
            </a:r>
          </a:p>
        </p:txBody>
      </p:sp>
    </p:spTree>
    <p:extLst>
      <p:ext uri="{BB962C8B-B14F-4D97-AF65-F5344CB8AC3E}">
        <p14:creationId xmlns:p14="http://schemas.microsoft.com/office/powerpoint/2010/main" val="36157843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0"/>
            <a:ext cx="8229600" cy="851581"/>
          </a:xfrm>
        </p:spPr>
        <p:txBody>
          <a:bodyPr/>
          <a:lstStyle/>
          <a:p>
            <a:r>
              <a:rPr lang="fa-IR" sz="2400" dirty="0"/>
              <a:t>کاربردهای مدارهای مجتمع نوری</a:t>
            </a:r>
            <a:endParaRPr lang="en-US" sz="24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30</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3505101524"/>
              </p:ext>
            </p:extLst>
          </p:nvPr>
        </p:nvGraphicFramePr>
        <p:xfrm>
          <a:off x="0" y="833380"/>
          <a:ext cx="8360229" cy="571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3801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3600" dirty="0"/>
              <a:t>مدارهای مجتمع تمام فوتونیکی</a:t>
            </a:r>
            <a:endParaRPr lang="en-US" sz="3600" dirty="0"/>
          </a:p>
        </p:txBody>
      </p:sp>
      <p:sp>
        <p:nvSpPr>
          <p:cNvPr id="3" name="Content Placeholder 2"/>
          <p:cNvSpPr>
            <a:spLocks noGrp="1"/>
          </p:cNvSpPr>
          <p:nvPr>
            <p:ph idx="1"/>
          </p:nvPr>
        </p:nvSpPr>
        <p:spPr>
          <a:xfrm>
            <a:off x="457200" y="1410201"/>
            <a:ext cx="8229600" cy="2057400"/>
          </a:xfrm>
        </p:spPr>
        <p:txBody>
          <a:bodyPr/>
          <a:lstStyle/>
          <a:p>
            <a:pPr algn="r" rtl="1">
              <a:lnSpc>
                <a:spcPct val="150000"/>
              </a:lnSpc>
            </a:pPr>
            <a:r>
              <a:rPr lang="fa-IR" sz="2000" dirty="0">
                <a:cs typeface="+mj-cs"/>
              </a:rPr>
              <a:t>چشم انداز کاربرد آینده ی مدارهای مجتمع نوری، </a:t>
            </a:r>
            <a:r>
              <a:rPr lang="fa-IR" sz="2000" b="1" dirty="0">
                <a:cs typeface="+mj-cs"/>
              </a:rPr>
              <a:t>مدارهای مجتمع تمام فوتونیکی و </a:t>
            </a:r>
            <a:r>
              <a:rPr lang="fa-IR" sz="2000" b="1" dirty="0">
                <a:solidFill>
                  <a:srgbClr val="0000CC"/>
                </a:solidFill>
                <a:cs typeface="+mj-cs"/>
              </a:rPr>
              <a:t>کامپیوترهای</a:t>
            </a:r>
            <a:r>
              <a:rPr lang="fa-IR" sz="2000" b="1" dirty="0">
                <a:cs typeface="+mj-cs"/>
              </a:rPr>
              <a:t> </a:t>
            </a:r>
            <a:r>
              <a:rPr lang="fa-IR" sz="2000" b="1" dirty="0">
                <a:solidFill>
                  <a:srgbClr val="0000CC"/>
                </a:solidFill>
                <a:cs typeface="+mj-cs"/>
              </a:rPr>
              <a:t>نوری</a:t>
            </a:r>
            <a:r>
              <a:rPr lang="fa-IR" sz="2000" b="1" dirty="0">
                <a:cs typeface="+mj-cs"/>
              </a:rPr>
              <a:t> به جای </a:t>
            </a:r>
            <a:r>
              <a:rPr lang="en-US" sz="2000" b="1" dirty="0">
                <a:cs typeface="+mj-cs"/>
              </a:rPr>
              <a:t>IC</a:t>
            </a:r>
            <a:r>
              <a:rPr lang="fa-IR" sz="2000" b="1" dirty="0">
                <a:cs typeface="+mj-cs"/>
              </a:rPr>
              <a:t> های امروزی</a:t>
            </a:r>
            <a:r>
              <a:rPr lang="fa-IR" sz="2000" dirty="0">
                <a:cs typeface="+mj-cs"/>
              </a:rPr>
              <a:t> می باشد که سرعت پردازش اطلاعات را چندین مرتبه ی بزرگی افزایش می دهد. هم اکنون تحقیقات زیادی در دنیا برای ساخت مدارات تمام نوری در حال انجام است که نمونه هایی هم ساخته شده است.</a:t>
            </a:r>
            <a:endParaRPr lang="en-US" sz="2000" dirty="0">
              <a:cs typeface="+mj-cs"/>
            </a:endParaRPr>
          </a:p>
          <a:p>
            <a:pPr algn="r" rtl="1">
              <a:lnSpc>
                <a:spcPct val="150000"/>
              </a:lnSpc>
            </a:pPr>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31</a:t>
            </a:fld>
            <a:endParaRPr lang="en-US" sz="2000" dirty="0">
              <a:cs typeface="+mj-cs"/>
            </a:endParaRPr>
          </a:p>
        </p:txBody>
      </p:sp>
      <p:pic>
        <p:nvPicPr>
          <p:cNvPr id="49153" name="Picture 1" descr="C:\Documents and Settings\parsanasab\Desktop\1\1\image_9.jpg"/>
          <p:cNvPicPr>
            <a:picLocks noChangeAspect="1" noChangeArrowheads="1"/>
          </p:cNvPicPr>
          <p:nvPr/>
        </p:nvPicPr>
        <p:blipFill>
          <a:blip r:embed="rId2" cstate="print"/>
          <a:srcRect/>
          <a:stretch>
            <a:fillRect/>
          </a:stretch>
        </p:blipFill>
        <p:spPr bwMode="auto">
          <a:xfrm>
            <a:off x="1170298" y="3524415"/>
            <a:ext cx="6565900"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58961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25" y="310263"/>
            <a:ext cx="8229600" cy="877268"/>
          </a:xfrm>
        </p:spPr>
        <p:txBody>
          <a:bodyPr/>
          <a:lstStyle/>
          <a:p>
            <a:pPr lvl="0"/>
            <a:r>
              <a:rPr lang="fa-IR" sz="3600" dirty="0">
                <a:solidFill>
                  <a:schemeClr val="tx1"/>
                </a:solidFill>
              </a:rPr>
              <a:t>  </a:t>
            </a:r>
            <a:r>
              <a:rPr lang="en-US" sz="3600" dirty="0">
                <a:solidFill>
                  <a:schemeClr val="tx1"/>
                </a:solidFill>
              </a:rPr>
              <a:t>MEMS</a:t>
            </a:r>
            <a:r>
              <a:rPr lang="fa-IR" sz="3600" dirty="0">
                <a:solidFill>
                  <a:schemeClr val="tx1"/>
                </a:solidFill>
              </a:rPr>
              <a:t> های اپتیکی</a:t>
            </a:r>
            <a:br>
              <a:rPr lang="en-US" sz="3600" dirty="0">
                <a:solidFill>
                  <a:schemeClr val="tx1"/>
                </a:solidFill>
              </a:rPr>
            </a:br>
            <a:endParaRPr lang="en-US" sz="3600" dirty="0">
              <a:solidFill>
                <a:schemeClr val="tx1"/>
              </a:solidFill>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32</a:t>
            </a:fld>
            <a:endParaRPr lang="en-US" sz="2000" dirty="0">
              <a:cs typeface="+mj-cs"/>
            </a:endParaRPr>
          </a:p>
        </p:txBody>
      </p:sp>
      <p:sp>
        <p:nvSpPr>
          <p:cNvPr id="5" name="Content Placeholder 2"/>
          <p:cNvSpPr>
            <a:spLocks noGrp="1"/>
          </p:cNvSpPr>
          <p:nvPr>
            <p:ph idx="1"/>
          </p:nvPr>
        </p:nvSpPr>
        <p:spPr>
          <a:xfrm>
            <a:off x="4892634" y="1410201"/>
            <a:ext cx="3794166" cy="2057400"/>
          </a:xfrm>
        </p:spPr>
        <p:txBody>
          <a:bodyPr/>
          <a:lstStyle/>
          <a:p>
            <a:pPr algn="r" rtl="1">
              <a:lnSpc>
                <a:spcPct val="150000"/>
              </a:lnSpc>
            </a:pPr>
            <a:r>
              <a:rPr lang="fa-IR" sz="2000" dirty="0">
                <a:cs typeface="+mj-cs"/>
              </a:rPr>
              <a:t>میکرو سوییچهای مکانیکی</a:t>
            </a:r>
          </a:p>
          <a:p>
            <a:pPr algn="r" rtl="1">
              <a:lnSpc>
                <a:spcPct val="150000"/>
              </a:lnSpc>
            </a:pPr>
            <a:r>
              <a:rPr lang="fa-IR" sz="2000" dirty="0">
                <a:cs typeface="+mj-cs"/>
              </a:rPr>
              <a:t>اسکنرهای سریع مکانیکی نوری</a:t>
            </a:r>
          </a:p>
          <a:p>
            <a:pPr algn="r" rtl="1">
              <a:lnSpc>
                <a:spcPct val="150000"/>
              </a:lnSpc>
            </a:pPr>
            <a:r>
              <a:rPr lang="fa-IR" sz="2000" dirty="0">
                <a:cs typeface="+mj-cs"/>
              </a:rPr>
              <a:t>انواع سنسورهای </a:t>
            </a:r>
            <a:r>
              <a:rPr lang="en-US" sz="2000" dirty="0">
                <a:cs typeface="+mj-cs"/>
              </a:rPr>
              <a:t>MEMS</a:t>
            </a:r>
            <a:r>
              <a:rPr lang="fa-IR" sz="2000" dirty="0">
                <a:cs typeface="+mj-cs"/>
              </a:rPr>
              <a:t> اپتیکی</a:t>
            </a:r>
            <a:endParaRPr lang="en-US" sz="2000" dirty="0">
              <a:cs typeface="+mj-cs"/>
            </a:endParaRPr>
          </a:p>
          <a:p>
            <a:pPr algn="r" rtl="1">
              <a:lnSpc>
                <a:spcPct val="150000"/>
              </a:lnSpc>
            </a:pPr>
            <a:endParaRPr lang="en-US" sz="2000" dirty="0">
              <a:cs typeface="+mj-cs"/>
            </a:endParaRPr>
          </a:p>
        </p:txBody>
      </p:sp>
      <p:pic>
        <p:nvPicPr>
          <p:cNvPr id="6" name="Picture 5"/>
          <p:cNvPicPr/>
          <p:nvPr/>
        </p:nvPicPr>
        <p:blipFill>
          <a:blip r:embed="rId2" cstate="print"/>
          <a:srcRect l="35291"/>
          <a:stretch>
            <a:fillRect/>
          </a:stretch>
        </p:blipFill>
        <p:spPr bwMode="auto">
          <a:xfrm>
            <a:off x="3740727" y="3455719"/>
            <a:ext cx="4156364" cy="2416605"/>
          </a:xfrm>
          <a:prstGeom prst="rect">
            <a:avLst/>
          </a:prstGeom>
          <a:ln>
            <a:noFill/>
          </a:ln>
          <a:effectLst>
            <a:outerShdw blurRad="292100" dist="139700" dir="2700000" algn="tl" rotWithShape="0">
              <a:srgbClr val="333333">
                <a:alpha val="65000"/>
              </a:srgbClr>
            </a:outerShdw>
          </a:effectLst>
        </p:spPr>
      </p:pic>
      <p:pic>
        <p:nvPicPr>
          <p:cNvPr id="48129" name="Picture 1"/>
          <p:cNvPicPr>
            <a:picLocks noChangeAspect="1" noChangeArrowheads="1"/>
          </p:cNvPicPr>
          <p:nvPr/>
        </p:nvPicPr>
        <p:blipFill>
          <a:blip r:embed="rId3" cstate="print"/>
          <a:srcRect l="20906" r="22781"/>
          <a:stretch>
            <a:fillRect/>
          </a:stretch>
        </p:blipFill>
        <p:spPr bwMode="auto">
          <a:xfrm>
            <a:off x="439388" y="961901"/>
            <a:ext cx="2616521" cy="3394299"/>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2" cstate="print"/>
          <a:srcRect r="63432"/>
          <a:stretch>
            <a:fillRect/>
          </a:stretch>
        </p:blipFill>
        <p:spPr bwMode="auto">
          <a:xfrm>
            <a:off x="742046" y="4595792"/>
            <a:ext cx="2096156" cy="1965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594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63"/>
            <a:ext cx="8229600" cy="699139"/>
          </a:xfrm>
        </p:spPr>
        <p:txBody>
          <a:bodyPr/>
          <a:lstStyle/>
          <a:p>
            <a:r>
              <a:rPr lang="fa-IR" sz="3200" dirty="0"/>
              <a:t>مواد و فناوریهای ساخت  مدارهای مجتمع نوری</a:t>
            </a:r>
            <a:endParaRPr lang="en-US" sz="32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33</a:t>
            </a:fld>
            <a:endParaRPr lang="en-US" sz="2000" dirty="0">
              <a:cs typeface="+mj-cs"/>
            </a:endParaRPr>
          </a:p>
        </p:txBody>
      </p:sp>
      <p:pic>
        <p:nvPicPr>
          <p:cNvPr id="47107" name="Picture 3"/>
          <p:cNvPicPr>
            <a:picLocks noChangeAspect="1" noChangeArrowheads="1"/>
          </p:cNvPicPr>
          <p:nvPr/>
        </p:nvPicPr>
        <p:blipFill>
          <a:blip r:embed="rId2" cstate="print"/>
          <a:srcRect l="13149" t="18506" r="14383" b="8929"/>
          <a:stretch>
            <a:fillRect/>
          </a:stretch>
        </p:blipFill>
        <p:spPr bwMode="auto">
          <a:xfrm>
            <a:off x="973778" y="884404"/>
            <a:ext cx="6923312" cy="5546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73402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9139"/>
          </a:xfrm>
        </p:spPr>
        <p:txBody>
          <a:bodyPr/>
          <a:lstStyle/>
          <a:p>
            <a:r>
              <a:rPr lang="fa-IR" sz="2800" dirty="0"/>
              <a:t>چشم انداز آینده</a:t>
            </a:r>
            <a:endParaRPr lang="en-US" sz="28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34</a:t>
            </a:fld>
            <a:endParaRPr lang="en-US" sz="2000" dirty="0">
              <a:cs typeface="+mj-cs"/>
            </a:endParaRPr>
          </a:p>
        </p:txBody>
      </p:sp>
      <p:sp>
        <p:nvSpPr>
          <p:cNvPr id="5" name="TextBox 4"/>
          <p:cNvSpPr txBox="1"/>
          <p:nvPr/>
        </p:nvSpPr>
        <p:spPr>
          <a:xfrm>
            <a:off x="647700" y="1495425"/>
            <a:ext cx="7581900" cy="3093154"/>
          </a:xfrm>
          <a:prstGeom prst="rect">
            <a:avLst/>
          </a:prstGeom>
          <a:noFill/>
        </p:spPr>
        <p:txBody>
          <a:bodyPr wrap="square" rtlCol="0">
            <a:spAutoFit/>
          </a:bodyPr>
          <a:lstStyle/>
          <a:p>
            <a:pPr algn="r" rtl="1">
              <a:lnSpc>
                <a:spcPct val="150000"/>
              </a:lnSpc>
              <a:buFont typeface="Arial" pitchFamily="34" charset="0"/>
              <a:buChar char="•"/>
            </a:pPr>
            <a:r>
              <a:rPr lang="fa-IR" sz="2000" dirty="0">
                <a:cs typeface="+mj-cs"/>
              </a:rPr>
              <a:t>طراحی و ساخت کلیه محصولات اپتیکی همچون فاصله یاب، سرعت سنج و... مبتنی بر فناوری ادوات مجتمع نوری</a:t>
            </a:r>
          </a:p>
          <a:p>
            <a:pPr algn="r" rtl="1">
              <a:lnSpc>
                <a:spcPct val="150000"/>
              </a:lnSpc>
              <a:buFont typeface="Arial" pitchFamily="34" charset="0"/>
              <a:buChar char="•"/>
            </a:pPr>
            <a:r>
              <a:rPr lang="fa-IR" sz="2000" dirty="0">
                <a:cs typeface="+mj-cs"/>
              </a:rPr>
              <a:t>طراحی و ساخت کلیه حسگرهای پزشکی و بیولوژیکی</a:t>
            </a:r>
          </a:p>
          <a:p>
            <a:pPr algn="r" rtl="1">
              <a:lnSpc>
                <a:spcPct val="150000"/>
              </a:lnSpc>
              <a:buFont typeface="Arial" pitchFamily="34" charset="0"/>
              <a:buChar char="•"/>
            </a:pPr>
            <a:r>
              <a:rPr lang="fa-IR" sz="2000" dirty="0">
                <a:cs typeface="+mj-cs"/>
              </a:rPr>
              <a:t>ساخت پردازنده های تمام نوری </a:t>
            </a:r>
          </a:p>
          <a:p>
            <a:pPr algn="r" rtl="1">
              <a:lnSpc>
                <a:spcPct val="150000"/>
              </a:lnSpc>
              <a:buFont typeface="Arial" pitchFamily="34" charset="0"/>
              <a:buChar char="•"/>
            </a:pPr>
            <a:r>
              <a:rPr lang="fa-IR" sz="2000" dirty="0">
                <a:cs typeface="+mj-cs"/>
              </a:rPr>
              <a:t>ورود به حوزه نانوفوتونیک و پلاسمونیک</a:t>
            </a:r>
          </a:p>
          <a:p>
            <a:pPr algn="r" rtl="1">
              <a:lnSpc>
                <a:spcPct val="150000"/>
              </a:lnSpc>
              <a:buFont typeface="Arial" pitchFamily="34" charset="0"/>
              <a:buChar char="•"/>
            </a:pPr>
            <a:endParaRPr lang="fa-IR" dirty="0">
              <a:cs typeface="+mj-cs"/>
            </a:endParaRPr>
          </a:p>
          <a:p>
            <a:pPr algn="r" rtl="1">
              <a:buFont typeface="Arial" pitchFamily="34" charset="0"/>
              <a:buChar char="•"/>
            </a:pPr>
            <a:endParaRPr lang="en-US" dirty="0">
              <a:cs typeface="+mj-cs"/>
            </a:endParaRPr>
          </a:p>
        </p:txBody>
      </p:sp>
      <p:pic>
        <p:nvPicPr>
          <p:cNvPr id="1028" name="Picture 4" descr="E:\پروژه\مدار مجتمع\OIC Presentation\1\1\1-s2.0-S1369702107701761-gr8.jpg"/>
          <p:cNvPicPr>
            <a:picLocks noChangeAspect="1" noChangeArrowheads="1"/>
          </p:cNvPicPr>
          <p:nvPr/>
        </p:nvPicPr>
        <p:blipFill>
          <a:blip r:embed="rId2" cstate="print"/>
          <a:srcRect/>
          <a:stretch>
            <a:fillRect/>
          </a:stretch>
        </p:blipFill>
        <p:spPr bwMode="auto">
          <a:xfrm>
            <a:off x="644525" y="3321050"/>
            <a:ext cx="3302000" cy="2290763"/>
          </a:xfrm>
          <a:prstGeom prst="rect">
            <a:avLst/>
          </a:prstGeom>
          <a:ln>
            <a:noFill/>
          </a:ln>
          <a:effectLst>
            <a:outerShdw blurRad="292100" dist="139700" dir="2700000" algn="tl" rotWithShape="0">
              <a:srgbClr val="333333">
                <a:alpha val="65000"/>
              </a:srgbClr>
            </a:outerShdw>
          </a:effectLst>
        </p:spPr>
      </p:pic>
      <p:pic>
        <p:nvPicPr>
          <p:cNvPr id="1030" name="Picture 6" descr="E:\پروژه\مدار مجتمع\OIC Presentation\1\1\arx_virtual.jpg"/>
          <p:cNvPicPr>
            <a:picLocks noChangeAspect="1" noChangeArrowheads="1"/>
          </p:cNvPicPr>
          <p:nvPr/>
        </p:nvPicPr>
        <p:blipFill>
          <a:blip r:embed="rId3" cstate="print"/>
          <a:srcRect/>
          <a:stretch>
            <a:fillRect/>
          </a:stretch>
        </p:blipFill>
        <p:spPr bwMode="auto">
          <a:xfrm>
            <a:off x="4484688" y="4352925"/>
            <a:ext cx="2729380" cy="1673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026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274638"/>
            <a:ext cx="7416140" cy="449757"/>
          </a:xfrm>
        </p:spPr>
        <p:txBody>
          <a:bodyPr/>
          <a:lstStyle/>
          <a:p>
            <a:pPr algn="r"/>
            <a:r>
              <a:rPr lang="fa-IR" sz="2800" dirty="0"/>
              <a:t>مراجع</a:t>
            </a:r>
            <a:endParaRPr lang="en-US" sz="2800" dirty="0"/>
          </a:p>
        </p:txBody>
      </p:sp>
      <p:sp>
        <p:nvSpPr>
          <p:cNvPr id="3" name="Content Placeholder 2"/>
          <p:cNvSpPr>
            <a:spLocks noGrp="1"/>
          </p:cNvSpPr>
          <p:nvPr>
            <p:ph idx="1"/>
          </p:nvPr>
        </p:nvSpPr>
        <p:spPr>
          <a:xfrm>
            <a:off x="285008" y="926276"/>
            <a:ext cx="8401792" cy="5199888"/>
          </a:xfrm>
        </p:spPr>
        <p:txBody>
          <a:bodyPr/>
          <a:lstStyle/>
          <a:p>
            <a:pPr>
              <a:buNone/>
            </a:pPr>
            <a:r>
              <a:rPr lang="en-US" sz="1200" dirty="0"/>
              <a:t>[1]	C.S. Tsai (Ed.): “</a:t>
            </a:r>
            <a:r>
              <a:rPr lang="en-US" sz="1200" i="1" dirty="0"/>
              <a:t>Guided-Wave </a:t>
            </a:r>
            <a:r>
              <a:rPr lang="en-US" sz="1200" i="1" dirty="0" err="1"/>
              <a:t>Acousto</a:t>
            </a:r>
            <a:r>
              <a:rPr lang="en-US" sz="1200" i="1" dirty="0"/>
              <a:t>-Optics</a:t>
            </a:r>
            <a:r>
              <a:rPr lang="en-US" sz="1200" dirty="0"/>
              <a:t>,” Springer Series in Electronics and Photonics 23, Springer-</a:t>
            </a:r>
            <a:r>
              <a:rPr lang="en-US" sz="1200" dirty="0" err="1"/>
              <a:t>Verlag</a:t>
            </a:r>
            <a:r>
              <a:rPr lang="en-US" sz="1200" dirty="0"/>
              <a:t>, Berlin (1990).</a:t>
            </a:r>
          </a:p>
          <a:p>
            <a:pPr>
              <a:buNone/>
            </a:pPr>
            <a:r>
              <a:rPr lang="en-US" sz="1200" dirty="0"/>
              <a:t>[2]	C.S. Tsai: “Integrated </a:t>
            </a:r>
            <a:r>
              <a:rPr lang="en-US" sz="1200" dirty="0" err="1"/>
              <a:t>acoustooptic</a:t>
            </a:r>
            <a:r>
              <a:rPr lang="en-US" sz="1200" dirty="0"/>
              <a:t> circuits and applications,” </a:t>
            </a:r>
            <a:r>
              <a:rPr lang="en-US" sz="1200" i="1" dirty="0"/>
              <a:t>IEEE Trans. </a:t>
            </a:r>
            <a:r>
              <a:rPr lang="en-US" sz="1200" i="1" dirty="0" err="1"/>
              <a:t>Ultrasonics</a:t>
            </a:r>
            <a:r>
              <a:rPr lang="en-US" sz="1200" i="1" dirty="0"/>
              <a:t>, Ferroelectrics Frequency Control</a:t>
            </a:r>
            <a:r>
              <a:rPr lang="en-US" sz="1200" dirty="0"/>
              <a:t>, 39, 529–554 (1992).</a:t>
            </a:r>
          </a:p>
          <a:p>
            <a:pPr>
              <a:buNone/>
            </a:pPr>
            <a:r>
              <a:rPr lang="en-US" sz="1200" dirty="0"/>
              <a:t>[3]</a:t>
            </a:r>
            <a:r>
              <a:rPr lang="fa-IR" sz="1200" dirty="0"/>
              <a:t>	</a:t>
            </a:r>
            <a:r>
              <a:rPr lang="en-US" sz="1200" dirty="0"/>
              <a:t>M.K. </a:t>
            </a:r>
            <a:r>
              <a:rPr lang="en-US" sz="1200" dirty="0" err="1"/>
              <a:t>Smit</a:t>
            </a:r>
            <a:r>
              <a:rPr lang="en-US" sz="1200" dirty="0"/>
              <a:t>, T. </a:t>
            </a:r>
            <a:r>
              <a:rPr lang="en-US" sz="1200" dirty="0" err="1"/>
              <a:t>Koonen</a:t>
            </a:r>
            <a:r>
              <a:rPr lang="en-US" sz="1200" dirty="0"/>
              <a:t>, H. Herrmann, and W. </a:t>
            </a:r>
            <a:r>
              <a:rPr lang="en-US" sz="1200" dirty="0" err="1"/>
              <a:t>Sohler</a:t>
            </a:r>
            <a:r>
              <a:rPr lang="en-US" sz="1200" dirty="0"/>
              <a:t>: “Wavelength-selective devices,” in N. Grote and</a:t>
            </a:r>
          </a:p>
          <a:p>
            <a:pPr>
              <a:buNone/>
            </a:pPr>
            <a:r>
              <a:rPr lang="en-US" sz="1200" dirty="0"/>
              <a:t>H. </a:t>
            </a:r>
            <a:r>
              <a:rPr lang="en-US" sz="1200" dirty="0" err="1"/>
              <a:t>Venghaus</a:t>
            </a:r>
            <a:r>
              <a:rPr lang="en-US" sz="1200" dirty="0"/>
              <a:t> (eds.): </a:t>
            </a:r>
            <a:r>
              <a:rPr lang="en-US" sz="1200" i="1" dirty="0" err="1"/>
              <a:t>Fibre</a:t>
            </a:r>
            <a:r>
              <a:rPr lang="en-US" sz="1200" i="1" dirty="0"/>
              <a:t> Optic Communication Devices</a:t>
            </a:r>
            <a:r>
              <a:rPr lang="en-US" sz="1200" dirty="0"/>
              <a:t>, Springer-</a:t>
            </a:r>
            <a:r>
              <a:rPr lang="en-US" sz="1200" dirty="0" err="1"/>
              <a:t>Verlag</a:t>
            </a:r>
            <a:r>
              <a:rPr lang="en-US" sz="1200" dirty="0"/>
              <a:t>, Berlin (2001).</a:t>
            </a:r>
          </a:p>
          <a:p>
            <a:pPr>
              <a:buNone/>
            </a:pPr>
            <a:r>
              <a:rPr lang="en-US" sz="1200" dirty="0"/>
              <a:t>[4]	J. </a:t>
            </a:r>
            <a:r>
              <a:rPr lang="en-US" sz="1200" dirty="0" err="1"/>
              <a:t>Frangen</a:t>
            </a:r>
            <a:r>
              <a:rPr lang="en-US" sz="1200" dirty="0"/>
              <a:t>, H. Herrmann, R. </a:t>
            </a:r>
            <a:r>
              <a:rPr lang="en-US" sz="1200" dirty="0" err="1"/>
              <a:t>Ricken</a:t>
            </a:r>
            <a:r>
              <a:rPr lang="en-US" sz="1200" dirty="0"/>
              <a:t>, H. Seibert, W. </a:t>
            </a:r>
            <a:r>
              <a:rPr lang="en-US" sz="1200" dirty="0" err="1"/>
              <a:t>Sohler</a:t>
            </a:r>
            <a:r>
              <a:rPr lang="en-US" sz="1200" dirty="0"/>
              <a:t>, and E. Strake: “Integrated optical, acoustically tunable wavelength filter,” </a:t>
            </a:r>
            <a:r>
              <a:rPr lang="en-US" sz="1200" i="1" dirty="0"/>
              <a:t>Electron. </a:t>
            </a:r>
            <a:r>
              <a:rPr lang="en-US" sz="1200" i="1" dirty="0" err="1"/>
              <a:t>Lett</a:t>
            </a:r>
            <a:r>
              <a:rPr lang="en-US" sz="1200" i="1" dirty="0"/>
              <a:t>.</a:t>
            </a:r>
            <a:r>
              <a:rPr lang="en-US" sz="1200" dirty="0"/>
              <a:t>, 25, 1583–1584 (1989). </a:t>
            </a:r>
          </a:p>
          <a:p>
            <a:pPr>
              <a:buNone/>
            </a:pPr>
            <a:r>
              <a:rPr lang="en-US" sz="1200" dirty="0"/>
              <a:t>[5]	B.I. Heffner, D.A. Smith, J.E. </a:t>
            </a:r>
            <a:r>
              <a:rPr lang="en-US" sz="1200" dirty="0" err="1"/>
              <a:t>Baran</a:t>
            </a:r>
            <a:r>
              <a:rPr lang="en-US" sz="1200" dirty="0"/>
              <a:t>, A. Yi-Yan, and K.W. Cheung: “Integrated-optic, acoustically tunable infrared optical filter,” </a:t>
            </a:r>
            <a:r>
              <a:rPr lang="en-US" sz="1200" i="1" dirty="0"/>
              <a:t>Electron. </a:t>
            </a:r>
            <a:r>
              <a:rPr lang="en-US" sz="1200" i="1" dirty="0" err="1"/>
              <a:t>Lett</a:t>
            </a:r>
            <a:r>
              <a:rPr lang="en-US" sz="1200" dirty="0"/>
              <a:t>, 24, 1562–1563 (1988). </a:t>
            </a:r>
          </a:p>
          <a:p>
            <a:pPr>
              <a:buNone/>
            </a:pPr>
            <a:r>
              <a:rPr lang="en-US" sz="1200" dirty="0"/>
              <a:t>[6]	D.A. Smith, J.E. </a:t>
            </a:r>
            <a:r>
              <a:rPr lang="en-US" sz="1200" dirty="0" err="1"/>
              <a:t>Baran</a:t>
            </a:r>
            <a:r>
              <a:rPr lang="en-US" sz="1200" dirty="0"/>
              <a:t>, K.W. Cheung, and J.J. Johnson: “Polarization-independent acoustically tunable optical filter,” </a:t>
            </a:r>
            <a:r>
              <a:rPr lang="en-US" sz="1200" i="1" dirty="0"/>
              <a:t>Appl. Phys. </a:t>
            </a:r>
            <a:r>
              <a:rPr lang="en-US" sz="1200" i="1" dirty="0" err="1"/>
              <a:t>Lett</a:t>
            </a:r>
            <a:r>
              <a:rPr lang="en-US" sz="1200" i="1" dirty="0"/>
              <a:t>.</a:t>
            </a:r>
            <a:r>
              <a:rPr lang="en-US" sz="1200" dirty="0"/>
              <a:t>, 56, 209–211 (1990).</a:t>
            </a:r>
          </a:p>
          <a:p>
            <a:pPr>
              <a:buNone/>
            </a:pPr>
            <a:r>
              <a:rPr lang="en-US" sz="1200" dirty="0"/>
              <a:t>[7]	K.W. Cheung, D.A. Smith, J.E. </a:t>
            </a:r>
            <a:r>
              <a:rPr lang="en-US" sz="1200" dirty="0" err="1"/>
              <a:t>Baran</a:t>
            </a:r>
            <a:r>
              <a:rPr lang="en-US" sz="1200" dirty="0"/>
              <a:t>, and J.J. Johnson: “1 </a:t>
            </a:r>
            <a:r>
              <a:rPr lang="en-US" sz="1200" dirty="0" err="1"/>
              <a:t>Gb</a:t>
            </a:r>
            <a:r>
              <a:rPr lang="en-US" sz="1200" dirty="0"/>
              <a:t>/s system performance of an integrated,</a:t>
            </a:r>
          </a:p>
          <a:p>
            <a:pPr>
              <a:buNone/>
            </a:pPr>
            <a:r>
              <a:rPr lang="en-US" sz="1200" dirty="0"/>
              <a:t>polarization-independent, acoustically tunable optical filter,” </a:t>
            </a:r>
            <a:r>
              <a:rPr lang="en-US" sz="1200" i="1" dirty="0"/>
              <a:t>IEEE </a:t>
            </a:r>
            <a:r>
              <a:rPr lang="en-US" sz="1200" i="1" dirty="0" err="1"/>
              <a:t>Phot</a:t>
            </a:r>
            <a:r>
              <a:rPr lang="en-US" sz="1200" i="1" dirty="0"/>
              <a:t>. Technol. </a:t>
            </a:r>
            <a:r>
              <a:rPr lang="en-US" sz="1200" i="1" dirty="0" err="1"/>
              <a:t>Lett</a:t>
            </a:r>
            <a:r>
              <a:rPr lang="en-US" sz="1200" dirty="0"/>
              <a:t>., 2, 271–273</a:t>
            </a:r>
          </a:p>
          <a:p>
            <a:pPr>
              <a:buNone/>
            </a:pPr>
            <a:r>
              <a:rPr lang="en-US" sz="1200" dirty="0"/>
              <a:t>(1990). </a:t>
            </a:r>
          </a:p>
          <a:p>
            <a:pPr>
              <a:buNone/>
            </a:pPr>
            <a:r>
              <a:rPr lang="en-US" sz="1200" dirty="0"/>
              <a:t>[8]	T. </a:t>
            </a:r>
            <a:r>
              <a:rPr lang="en-US" sz="1200" dirty="0" err="1"/>
              <a:t>Pohlmann</a:t>
            </a:r>
            <a:r>
              <a:rPr lang="en-US" sz="1200" dirty="0"/>
              <a:t>, A. </a:t>
            </a:r>
            <a:r>
              <a:rPr lang="en-US" sz="1200" dirty="0" err="1"/>
              <a:t>Neyer</a:t>
            </a:r>
            <a:r>
              <a:rPr lang="en-US" sz="1200" dirty="0"/>
              <a:t>, and E. </a:t>
            </a:r>
            <a:r>
              <a:rPr lang="en-US" sz="1200" dirty="0" err="1"/>
              <a:t>Voges</a:t>
            </a:r>
            <a:r>
              <a:rPr lang="en-US" sz="1200" dirty="0"/>
              <a:t>: “Polarization independent Ti:LiNbO3 switches and filters,” </a:t>
            </a:r>
            <a:r>
              <a:rPr lang="en-US" sz="1200" i="1" dirty="0"/>
              <a:t>IEEE J. Quantum Electron.</a:t>
            </a:r>
            <a:r>
              <a:rPr lang="en-US" sz="1200" dirty="0"/>
              <a:t>, 27, 602–607 (1991). </a:t>
            </a:r>
          </a:p>
          <a:p>
            <a:pPr>
              <a:buNone/>
            </a:pPr>
            <a:r>
              <a:rPr lang="en-US" sz="1200" dirty="0"/>
              <a:t>[9]	F. </a:t>
            </a:r>
            <a:r>
              <a:rPr lang="en-US" sz="1200" dirty="0" err="1"/>
              <a:t>Wehrmann</a:t>
            </a:r>
            <a:r>
              <a:rPr lang="en-US" sz="1200" dirty="0"/>
              <a:t>, Ch. </a:t>
            </a:r>
            <a:r>
              <a:rPr lang="en-US" sz="1200" dirty="0" err="1"/>
              <a:t>Harizi</a:t>
            </a:r>
            <a:r>
              <a:rPr lang="en-US" sz="1200" dirty="0"/>
              <a:t>, H. Herrmann, U. Rust, W. </a:t>
            </a:r>
            <a:r>
              <a:rPr lang="en-US" sz="1200" dirty="0" err="1"/>
              <a:t>Sohler</a:t>
            </a:r>
            <a:r>
              <a:rPr lang="en-US" sz="1200" dirty="0"/>
              <a:t>, and S. </a:t>
            </a:r>
            <a:r>
              <a:rPr lang="en-US" sz="1200" dirty="0" err="1"/>
              <a:t>Westenh</a:t>
            </a:r>
            <a:r>
              <a:rPr lang="fa-IR" sz="1200" dirty="0"/>
              <a:t>ِ</a:t>
            </a:r>
            <a:r>
              <a:rPr lang="en-US" sz="1200" dirty="0" err="1"/>
              <a:t>fer</a:t>
            </a:r>
            <a:r>
              <a:rPr lang="en-US" sz="1200" dirty="0"/>
              <a:t>: “Integrated optical, wavelength selective, acoustically tunable 2 × 2 switches (add-drop multiplexers) in LiNbO3,” </a:t>
            </a:r>
            <a:r>
              <a:rPr lang="en-US" sz="1200" i="1" dirty="0"/>
              <a:t>IEEE J.</a:t>
            </a:r>
            <a:endParaRPr lang="en-US" sz="1200" dirty="0"/>
          </a:p>
          <a:p>
            <a:pPr>
              <a:buNone/>
            </a:pPr>
            <a:r>
              <a:rPr lang="en-US" sz="1200" i="1" dirty="0"/>
              <a:t>Selected Top. Quantum Electron.</a:t>
            </a:r>
            <a:r>
              <a:rPr lang="en-US" sz="1200" dirty="0"/>
              <a:t>, 2, 263–269 (1996).	 </a:t>
            </a:r>
          </a:p>
          <a:p>
            <a:pPr>
              <a:buNone/>
            </a:pPr>
            <a:r>
              <a:rPr lang="en-US" sz="1200" dirty="0"/>
              <a:t>[10]	T. </a:t>
            </a:r>
            <a:r>
              <a:rPr lang="en-US" sz="1200" dirty="0" err="1"/>
              <a:t>Shirasaki</a:t>
            </a:r>
            <a:r>
              <a:rPr lang="en-US" sz="1200" dirty="0"/>
              <a:t>, “Temperature-independent narrow-band filter,” in Proceedings of the </a:t>
            </a:r>
            <a:r>
              <a:rPr lang="en-US" sz="1200" i="1" dirty="0"/>
              <a:t>ECOC’96, </a:t>
            </a:r>
            <a:r>
              <a:rPr lang="en-US" sz="1200" dirty="0"/>
              <a:t>Oslo,</a:t>
            </a:r>
          </a:p>
          <a:p>
            <a:pPr>
              <a:buNone/>
            </a:pPr>
            <a:r>
              <a:rPr lang="en-US" sz="1200" dirty="0"/>
              <a:t>WeD.1.6 (1996). </a:t>
            </a:r>
          </a:p>
          <a:p>
            <a:pPr>
              <a:buNone/>
            </a:pPr>
            <a:r>
              <a:rPr lang="en-US" sz="1200" dirty="0"/>
              <a:t>[11]	R. </a:t>
            </a:r>
            <a:r>
              <a:rPr lang="en-US" sz="1200" dirty="0" err="1"/>
              <a:t>Kashyap</a:t>
            </a:r>
            <a:r>
              <a:rPr lang="en-US" sz="1200" dirty="0"/>
              <a:t>, S. </a:t>
            </a:r>
            <a:r>
              <a:rPr lang="en-US" sz="1200" dirty="0" err="1"/>
              <a:t>Hornung</a:t>
            </a:r>
            <a:r>
              <a:rPr lang="en-US" sz="1200" dirty="0"/>
              <a:t>, M. H. Reeve, and S. A. Cassidy, “Temperature </a:t>
            </a:r>
            <a:r>
              <a:rPr lang="en-US" sz="1200" dirty="0" err="1"/>
              <a:t>desensitisation</a:t>
            </a:r>
            <a:r>
              <a:rPr lang="en-US" sz="1200" dirty="0"/>
              <a:t> of delay in optical </a:t>
            </a:r>
            <a:r>
              <a:rPr lang="en-US" sz="1200" dirty="0" err="1"/>
              <a:t>fibres</a:t>
            </a:r>
            <a:r>
              <a:rPr lang="en-US" sz="1200" dirty="0"/>
              <a:t> for sensor applications,” </a:t>
            </a:r>
            <a:r>
              <a:rPr lang="en-US" sz="1200" i="1" dirty="0"/>
              <a:t>Electron. </a:t>
            </a:r>
            <a:r>
              <a:rPr lang="en-US" sz="1200" i="1" dirty="0" err="1"/>
              <a:t>Lett</a:t>
            </a:r>
            <a:r>
              <a:rPr lang="en-US" sz="1200" i="1" dirty="0"/>
              <a:t>.</a:t>
            </a:r>
            <a:r>
              <a:rPr lang="en-US" sz="1200" dirty="0"/>
              <a:t>, 19, 1039–1040 (1983). </a:t>
            </a:r>
          </a:p>
          <a:p>
            <a:pPr>
              <a:buNone/>
            </a:pPr>
            <a:r>
              <a:rPr lang="en-US" sz="1200" dirty="0"/>
              <a:t>[12]	Y. </a:t>
            </a:r>
            <a:r>
              <a:rPr lang="en-US" sz="1200" dirty="0" err="1"/>
              <a:t>Kokubun</a:t>
            </a:r>
            <a:r>
              <a:rPr lang="en-US" sz="1200" dirty="0"/>
              <a:t>, F. </a:t>
            </a:r>
            <a:r>
              <a:rPr lang="en-US" sz="1200" dirty="0" err="1"/>
              <a:t>Funato</a:t>
            </a:r>
            <a:r>
              <a:rPr lang="en-US" sz="1200" dirty="0"/>
              <a:t> and M. Takizawa, “</a:t>
            </a:r>
            <a:r>
              <a:rPr lang="en-US" sz="1200" dirty="0" err="1"/>
              <a:t>Athermal</a:t>
            </a:r>
            <a:r>
              <a:rPr lang="en-US" sz="1200" dirty="0"/>
              <a:t> waveguides for temperature-independent </a:t>
            </a:r>
            <a:r>
              <a:rPr lang="en-US" sz="1200" dirty="0" err="1"/>
              <a:t>lightwave</a:t>
            </a:r>
            <a:r>
              <a:rPr lang="en-US" sz="1200" dirty="0"/>
              <a:t> devices,” </a:t>
            </a:r>
            <a:r>
              <a:rPr lang="en-US" sz="1200" i="1" dirty="0"/>
              <a:t>IEEE Photon. Technol. </a:t>
            </a:r>
            <a:r>
              <a:rPr lang="en-US" sz="1200" i="1" dirty="0" err="1"/>
              <a:t>Lett</a:t>
            </a:r>
            <a:r>
              <a:rPr lang="en-US" sz="1200" i="1" dirty="0"/>
              <a:t>.</a:t>
            </a:r>
            <a:r>
              <a:rPr lang="en-US" sz="1200" dirty="0"/>
              <a:t>, 5, 1297–1300 (1993). </a:t>
            </a:r>
            <a:endParaRPr lang="en-US" sz="12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35</a:t>
            </a:fld>
            <a:endParaRPr lang="en-US" sz="2000" dirty="0">
              <a:cs typeface="+mj-cs"/>
            </a:endParaRPr>
          </a:p>
        </p:txBody>
      </p:sp>
    </p:spTree>
    <p:extLst>
      <p:ext uri="{BB962C8B-B14F-4D97-AF65-F5344CB8AC3E}">
        <p14:creationId xmlns:p14="http://schemas.microsoft.com/office/powerpoint/2010/main" val="39707402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36</a:t>
            </a:fld>
            <a:endParaRPr lang="en-US" sz="2000" dirty="0">
              <a:cs typeface="+mj-cs"/>
            </a:endParaRPr>
          </a:p>
        </p:txBody>
      </p:sp>
      <p:sp>
        <p:nvSpPr>
          <p:cNvPr id="5" name="Title 1"/>
          <p:cNvSpPr>
            <a:spLocks noGrp="1"/>
          </p:cNvSpPr>
          <p:nvPr>
            <p:ph type="title"/>
          </p:nvPr>
        </p:nvSpPr>
        <p:spPr>
          <a:xfrm>
            <a:off x="653143" y="274638"/>
            <a:ext cx="7416140" cy="449757"/>
          </a:xfrm>
        </p:spPr>
        <p:txBody>
          <a:bodyPr/>
          <a:lstStyle/>
          <a:p>
            <a:pPr algn="r"/>
            <a:r>
              <a:rPr lang="fa-IR" sz="2800" dirty="0"/>
              <a:t>مراجع</a:t>
            </a:r>
            <a:endParaRPr lang="en-US" sz="2800" dirty="0"/>
          </a:p>
        </p:txBody>
      </p:sp>
      <p:sp>
        <p:nvSpPr>
          <p:cNvPr id="6" name="Content Placeholder 2"/>
          <p:cNvSpPr>
            <a:spLocks noGrp="1"/>
          </p:cNvSpPr>
          <p:nvPr>
            <p:ph idx="1"/>
          </p:nvPr>
        </p:nvSpPr>
        <p:spPr>
          <a:xfrm>
            <a:off x="285008" y="926276"/>
            <a:ext cx="8401792" cy="5199888"/>
          </a:xfrm>
        </p:spPr>
        <p:txBody>
          <a:bodyPr/>
          <a:lstStyle/>
          <a:p>
            <a:pPr>
              <a:buNone/>
            </a:pPr>
            <a:r>
              <a:rPr lang="en-US" sz="1200" dirty="0"/>
              <a:t>[13]	S. </a:t>
            </a:r>
            <a:r>
              <a:rPr lang="en-US" sz="1200" dirty="0" err="1"/>
              <a:t>Taga</a:t>
            </a:r>
            <a:r>
              <a:rPr lang="en-US" sz="1200" dirty="0"/>
              <a:t>, H. Tanaka, and Y. </a:t>
            </a:r>
            <a:r>
              <a:rPr lang="en-US" sz="1200" dirty="0" err="1"/>
              <a:t>Kokubun</a:t>
            </a:r>
            <a:r>
              <a:rPr lang="en-US" sz="1200" dirty="0"/>
              <a:t>, “Three-dimensional </a:t>
            </a:r>
            <a:r>
              <a:rPr lang="en-US" sz="1200" dirty="0" err="1"/>
              <a:t>athermal</a:t>
            </a:r>
            <a:r>
              <a:rPr lang="en-US" sz="1200" dirty="0"/>
              <a:t> waveguide at 1.3µm wavelength for temperature independent </a:t>
            </a:r>
            <a:r>
              <a:rPr lang="en-US" sz="1200" dirty="0" err="1"/>
              <a:t>lightwave</a:t>
            </a:r>
            <a:r>
              <a:rPr lang="en-US" sz="1200" dirty="0"/>
              <a:t> devices,” </a:t>
            </a:r>
            <a:r>
              <a:rPr lang="en-US" sz="1200" i="1" dirty="0"/>
              <a:t>Opt. Rev.</a:t>
            </a:r>
            <a:r>
              <a:rPr lang="en-US" sz="1200" dirty="0"/>
              <a:t>, 3, 478–480 (1996). </a:t>
            </a:r>
          </a:p>
          <a:p>
            <a:pPr>
              <a:buNone/>
            </a:pPr>
            <a:r>
              <a:rPr lang="en-US" sz="1200" dirty="0"/>
              <a:t>[14]	Y. </a:t>
            </a:r>
            <a:r>
              <a:rPr lang="en-US" sz="1200" dirty="0" err="1"/>
              <a:t>Kokubun</a:t>
            </a:r>
            <a:r>
              <a:rPr lang="en-US" sz="1200" dirty="0"/>
              <a:t>, S. </a:t>
            </a:r>
            <a:r>
              <a:rPr lang="en-US" sz="1200" dirty="0" err="1"/>
              <a:t>Yoneda</a:t>
            </a:r>
            <a:r>
              <a:rPr lang="en-US" sz="1200" dirty="0"/>
              <a:t>, and H. Tanaka, “Temperature-independent narrow-band optical filter at 1.3µm wavelength by an </a:t>
            </a:r>
            <a:r>
              <a:rPr lang="en-US" sz="1200" dirty="0" err="1"/>
              <a:t>athermal</a:t>
            </a:r>
            <a:r>
              <a:rPr lang="en-US" sz="1200" dirty="0"/>
              <a:t> waveguide,” </a:t>
            </a:r>
            <a:r>
              <a:rPr lang="en-US" sz="1200" i="1" dirty="0"/>
              <a:t>Electron. </a:t>
            </a:r>
            <a:r>
              <a:rPr lang="en-US" sz="1200" i="1" dirty="0" err="1"/>
              <a:t>Lett</a:t>
            </a:r>
            <a:r>
              <a:rPr lang="en-US" sz="1200" i="1" dirty="0"/>
              <a:t>.</a:t>
            </a:r>
            <a:r>
              <a:rPr lang="en-US" sz="1200" dirty="0"/>
              <a:t>, 32, 1998–2000 (1996). </a:t>
            </a:r>
          </a:p>
          <a:p>
            <a:pPr>
              <a:buNone/>
            </a:pPr>
            <a:r>
              <a:rPr lang="en-US" sz="1200" dirty="0"/>
              <a:t>[15]	Y. </a:t>
            </a:r>
            <a:r>
              <a:rPr lang="en-US" sz="1200" dirty="0" err="1"/>
              <a:t>Kokubun</a:t>
            </a:r>
            <a:r>
              <a:rPr lang="en-US" sz="1200" dirty="0"/>
              <a:t>, S. </a:t>
            </a:r>
            <a:r>
              <a:rPr lang="en-US" sz="1200" dirty="0" err="1"/>
              <a:t>Yoneda</a:t>
            </a:r>
            <a:r>
              <a:rPr lang="en-US" sz="1200" dirty="0"/>
              <a:t>, and H. Tanaka, “Temperature-independent narrow-band optical filter by an </a:t>
            </a:r>
            <a:r>
              <a:rPr lang="en-US" sz="1200" dirty="0" err="1"/>
              <a:t>athermal</a:t>
            </a:r>
            <a:r>
              <a:rPr lang="en-US" sz="1200" dirty="0"/>
              <a:t> waveguide,” </a:t>
            </a:r>
            <a:r>
              <a:rPr lang="en-US" sz="1200" i="1" dirty="0"/>
              <a:t>IEICE Trans. Electron.</a:t>
            </a:r>
            <a:r>
              <a:rPr lang="en-US" sz="1200" dirty="0"/>
              <a:t>, E80-C, 632–639 (1997). </a:t>
            </a:r>
          </a:p>
          <a:p>
            <a:pPr>
              <a:buNone/>
            </a:pPr>
            <a:r>
              <a:rPr lang="en-US" sz="1200" dirty="0"/>
              <a:t>[16]	Y. </a:t>
            </a:r>
            <a:r>
              <a:rPr lang="en-US" sz="1200" dirty="0" err="1"/>
              <a:t>Kokubun</a:t>
            </a:r>
            <a:r>
              <a:rPr lang="en-US" sz="1200" dirty="0"/>
              <a:t>, S. </a:t>
            </a:r>
            <a:r>
              <a:rPr lang="en-US" sz="1200" dirty="0" err="1"/>
              <a:t>Yoneda</a:t>
            </a:r>
            <a:r>
              <a:rPr lang="en-US" sz="1200" dirty="0"/>
              <a:t>, and S. Matsuura, “</a:t>
            </a:r>
            <a:r>
              <a:rPr lang="en-US" sz="1200" dirty="0" err="1"/>
              <a:t>Athermal</a:t>
            </a:r>
            <a:r>
              <a:rPr lang="en-US" sz="1200" dirty="0"/>
              <a:t> narrow-band optical filter at 1.55µm wavelength by silica-based </a:t>
            </a:r>
            <a:r>
              <a:rPr lang="en-US" sz="1200" dirty="0" err="1"/>
              <a:t>athermal</a:t>
            </a:r>
            <a:r>
              <a:rPr lang="en-US" sz="1200" dirty="0"/>
              <a:t> waveguide,” </a:t>
            </a:r>
            <a:r>
              <a:rPr lang="en-US" sz="1200" i="1" dirty="0"/>
              <a:t>IEICE Trans. Electron</a:t>
            </a:r>
            <a:r>
              <a:rPr lang="en-US" sz="1200" dirty="0"/>
              <a:t>., E-81C, 1187–1194 (1998). </a:t>
            </a:r>
          </a:p>
          <a:p>
            <a:pPr>
              <a:buNone/>
            </a:pPr>
            <a:r>
              <a:rPr lang="en-US" sz="1200" dirty="0"/>
              <a:t>[17]	Theodor </a:t>
            </a:r>
            <a:r>
              <a:rPr lang="en-US" sz="1200" dirty="0" err="1"/>
              <a:t>Tamir</a:t>
            </a:r>
            <a:r>
              <a:rPr lang="en-US" sz="1200" dirty="0"/>
              <a:t> (Ed.), </a:t>
            </a:r>
            <a:r>
              <a:rPr lang="en-US" sz="1200" i="1" dirty="0"/>
              <a:t>Guided-wave Optoelectronics</a:t>
            </a:r>
            <a:r>
              <a:rPr lang="en-US" sz="1200" dirty="0"/>
              <a:t>, Springer-</a:t>
            </a:r>
            <a:r>
              <a:rPr lang="en-US" sz="1200" dirty="0" err="1"/>
              <a:t>Verlag</a:t>
            </a:r>
            <a:r>
              <a:rPr lang="en-US" sz="1200" dirty="0"/>
              <a:t>, Heidelberg, 1988. </a:t>
            </a:r>
          </a:p>
          <a:p>
            <a:pPr>
              <a:buNone/>
            </a:pPr>
            <a:r>
              <a:rPr lang="en-US" sz="1200" dirty="0"/>
              <a:t>[18]	</a:t>
            </a:r>
            <a:r>
              <a:rPr lang="en-US" sz="1200" dirty="0" err="1"/>
              <a:t>Yuhum</a:t>
            </a:r>
            <a:r>
              <a:rPr lang="en-US" sz="1200" dirty="0"/>
              <a:t> </a:t>
            </a:r>
            <a:r>
              <a:rPr lang="en-US" sz="1200" dirty="0" err="1"/>
              <a:t>Xu</a:t>
            </a:r>
            <a:r>
              <a:rPr lang="en-US" sz="1200" dirty="0"/>
              <a:t>, </a:t>
            </a:r>
            <a:r>
              <a:rPr lang="en-US" sz="1200" i="1" dirty="0"/>
              <a:t>Ferroelectric Materials and Their Applications</a:t>
            </a:r>
            <a:r>
              <a:rPr lang="en-US" sz="1200" dirty="0"/>
              <a:t>, North-Holland, Amsterdam, 1991, Chap. 5, pp. 217/245.</a:t>
            </a:r>
          </a:p>
          <a:p>
            <a:pPr>
              <a:buNone/>
            </a:pPr>
            <a:r>
              <a:rPr lang="en-US" sz="1200" dirty="0"/>
              <a:t>[19]	H. </a:t>
            </a:r>
            <a:r>
              <a:rPr lang="en-US" sz="1200" dirty="0" err="1"/>
              <a:t>Yajima</a:t>
            </a:r>
            <a:r>
              <a:rPr lang="en-US" sz="1200" dirty="0"/>
              <a:t>, “Coupled mode analysis of dielectric planar branching waveguides,” </a:t>
            </a:r>
            <a:r>
              <a:rPr lang="en-US" sz="1200" i="1" dirty="0"/>
              <a:t>IEEE J. Quantum Electron.</a:t>
            </a:r>
            <a:r>
              <a:rPr lang="en-US" sz="1200" dirty="0"/>
              <a:t>, QE-14, 749–755, 1978. </a:t>
            </a:r>
          </a:p>
          <a:p>
            <a:pPr>
              <a:buNone/>
            </a:pPr>
            <a:r>
              <a:rPr lang="en-US" sz="1200" dirty="0"/>
              <a:t>[20]	S. K. Burns and A. F. Milton, “An analytic solution for mode coupling in optical waveguide branches,” </a:t>
            </a:r>
            <a:r>
              <a:rPr lang="en-US" sz="1200" i="1" dirty="0"/>
              <a:t>IEEE J. Quantum Electron.</a:t>
            </a:r>
            <a:r>
              <a:rPr lang="en-US" sz="1200" dirty="0"/>
              <a:t>, QE-16, 446–454, 1980.</a:t>
            </a:r>
          </a:p>
          <a:p>
            <a:pPr>
              <a:buNone/>
            </a:pPr>
            <a:r>
              <a:rPr lang="en-US" sz="1200" dirty="0"/>
              <a:t>[21]	E. A. J. </a:t>
            </a:r>
            <a:r>
              <a:rPr lang="en-US" sz="1200" dirty="0" err="1"/>
              <a:t>Marcatili</a:t>
            </a:r>
            <a:r>
              <a:rPr lang="en-US" sz="1200" dirty="0"/>
              <a:t>, “Bends in optical dielectric guides,” </a:t>
            </a:r>
            <a:r>
              <a:rPr lang="en-US" sz="1200" i="1" dirty="0"/>
              <a:t>Bell Syst. Technol. J</a:t>
            </a:r>
            <a:r>
              <a:rPr lang="en-US" sz="1200" dirty="0"/>
              <a:t>., 48, 2103–2132, 1969	 </a:t>
            </a:r>
          </a:p>
          <a:p>
            <a:pPr>
              <a:buNone/>
            </a:pPr>
            <a:r>
              <a:rPr lang="en-US" sz="1200" dirty="0"/>
              <a:t>[22]	S. Suzuki, K. </a:t>
            </a:r>
            <a:r>
              <a:rPr lang="en-US" sz="1200" dirty="0" err="1"/>
              <a:t>Shuto</a:t>
            </a:r>
            <a:r>
              <a:rPr lang="en-US" sz="1200" dirty="0"/>
              <a:t>, and Y. Hibino, “Integrated optic ring resonators with two stacked layers of silica</a:t>
            </a:r>
          </a:p>
          <a:p>
            <a:pPr>
              <a:buNone/>
            </a:pPr>
            <a:r>
              <a:rPr lang="en-US" sz="1200" dirty="0"/>
              <a:t>waveguides on Si,” </a:t>
            </a:r>
            <a:r>
              <a:rPr lang="en-US" sz="1200" i="1" dirty="0"/>
              <a:t>IEEE Photon. Technol. </a:t>
            </a:r>
            <a:r>
              <a:rPr lang="en-US" sz="1200" i="1" dirty="0" err="1"/>
              <a:t>Lett</a:t>
            </a:r>
            <a:r>
              <a:rPr lang="en-US" sz="1200" i="1" dirty="0"/>
              <a:t>.</a:t>
            </a:r>
            <a:r>
              <a:rPr lang="en-US" sz="1200" dirty="0"/>
              <a:t>, 4, 1256–1258, 1992. </a:t>
            </a:r>
          </a:p>
          <a:p>
            <a:pPr>
              <a:buNone/>
            </a:pPr>
            <a:r>
              <a:rPr lang="en-US" sz="1200"/>
              <a:t>[]</a:t>
            </a:r>
            <a:r>
              <a:rPr lang="en-US" sz="1200" dirty="0"/>
              <a:t>	B. E. Little, S. T. Chu, H. A. </a:t>
            </a:r>
            <a:r>
              <a:rPr lang="en-US" sz="1200" dirty="0" err="1"/>
              <a:t>Haus</a:t>
            </a:r>
            <a:r>
              <a:rPr lang="en-US" sz="1200" dirty="0"/>
              <a:t>, J. </a:t>
            </a:r>
            <a:r>
              <a:rPr lang="en-US" sz="1200" dirty="0" err="1"/>
              <a:t>Foresi</a:t>
            </a:r>
            <a:r>
              <a:rPr lang="en-US" sz="1200" dirty="0"/>
              <a:t>, and J.-P. </a:t>
            </a:r>
            <a:r>
              <a:rPr lang="en-US" sz="1200" dirty="0" err="1"/>
              <a:t>Laine</a:t>
            </a:r>
            <a:r>
              <a:rPr lang="en-US" sz="1200" dirty="0"/>
              <a:t>, “</a:t>
            </a:r>
            <a:r>
              <a:rPr lang="en-US" sz="1200" dirty="0" err="1"/>
              <a:t>Microring</a:t>
            </a:r>
            <a:r>
              <a:rPr lang="en-US" sz="1200" dirty="0"/>
              <a:t> resonator channel dropping</a:t>
            </a:r>
          </a:p>
          <a:p>
            <a:pPr>
              <a:buNone/>
            </a:pPr>
            <a:r>
              <a:rPr lang="en-US" sz="1200" dirty="0"/>
              <a:t>filters,” </a:t>
            </a:r>
            <a:r>
              <a:rPr lang="en-US" sz="1200" i="1" dirty="0"/>
              <a:t>J. </a:t>
            </a:r>
            <a:r>
              <a:rPr lang="en-US" sz="1200" i="1" dirty="0" err="1"/>
              <a:t>Lightwave</a:t>
            </a:r>
            <a:r>
              <a:rPr lang="en-US" sz="1200" i="1" dirty="0"/>
              <a:t> Technol.</a:t>
            </a:r>
            <a:r>
              <a:rPr lang="en-US" sz="1200" dirty="0"/>
              <a:t>, 15, 998–1005, 1997. </a:t>
            </a:r>
            <a:endParaRPr lang="en-US" sz="1200" b="1" dirty="0">
              <a:latin typeface="Times New Roman" pitchFamily="18" charset="0"/>
              <a:cs typeface="Times New Roman" pitchFamily="18" charset="0"/>
            </a:endParaRPr>
          </a:p>
        </p:txBody>
      </p:sp>
    </p:spTree>
    <p:extLst>
      <p:ext uri="{BB962C8B-B14F-4D97-AF65-F5344CB8AC3E}">
        <p14:creationId xmlns:p14="http://schemas.microsoft.com/office/powerpoint/2010/main" val="39195415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5304" y="4728858"/>
            <a:ext cx="450850" cy="14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55022" y="274638"/>
            <a:ext cx="7831777" cy="1019772"/>
          </a:xfrm>
        </p:spPr>
        <p:txBody>
          <a:bodyPr/>
          <a:lstStyle/>
          <a:p>
            <a:r>
              <a:rPr lang="fa-IR" sz="4000" dirty="0">
                <a:solidFill>
                  <a:srgbClr val="000000"/>
                </a:solidFill>
                <a:cs typeface="B Titr" pitchFamily="2" charset="-78"/>
              </a:rPr>
              <a:t>معرفی مدارهای مجتمع نوری</a:t>
            </a:r>
            <a:endParaRPr lang="en-US" dirty="0"/>
          </a:p>
        </p:txBody>
      </p:sp>
      <p:sp>
        <p:nvSpPr>
          <p:cNvPr id="3" name="Content Placeholder 2"/>
          <p:cNvSpPr>
            <a:spLocks noGrp="1"/>
          </p:cNvSpPr>
          <p:nvPr>
            <p:ph idx="1"/>
          </p:nvPr>
        </p:nvSpPr>
        <p:spPr/>
        <p:txBody>
          <a:bodyPr/>
          <a:lstStyle/>
          <a:p>
            <a:pPr marL="0" indent="0" algn="r" rtl="1">
              <a:buNone/>
            </a:pPr>
            <a:r>
              <a:rPr lang="fa-IR" sz="2000" dirty="0">
                <a:cs typeface="+mj-cs"/>
              </a:rPr>
              <a:t>مدارهای مجتمع نوری شامل ترکیب ادوات مختلفی همچون موجبرها، ادوات نوری پسیو و اکتیو بر یک زیرلایه برای انجام کار خاصی است. </a:t>
            </a:r>
            <a:endParaRPr lang="en-US" sz="2000" dirty="0">
              <a:cs typeface="+mj-cs"/>
            </a:endParaRPr>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4</a:t>
            </a:fld>
            <a:endParaRPr lang="en-US" sz="2000" dirty="0">
              <a:cs typeface="+mj-cs"/>
            </a:endParaRPr>
          </a:p>
        </p:txBody>
      </p:sp>
      <p:pic>
        <p:nvPicPr>
          <p:cNvPr id="6" name="Picture 4"/>
          <p:cNvPicPr>
            <a:picLocks noChangeAspect="1" noChangeArrowheads="1"/>
          </p:cNvPicPr>
          <p:nvPr/>
        </p:nvPicPr>
        <p:blipFill>
          <a:blip r:embed="rId3" cstate="print"/>
          <a:srcRect b="16125"/>
          <a:stretch>
            <a:fillRect/>
          </a:stretch>
        </p:blipFill>
        <p:spPr bwMode="auto">
          <a:xfrm>
            <a:off x="5962994" y="2594674"/>
            <a:ext cx="2670370" cy="1680450"/>
          </a:xfrm>
          <a:prstGeom prst="rect">
            <a:avLst/>
          </a:prstGeom>
          <a:ln>
            <a:noFill/>
          </a:ln>
          <a:effectLst>
            <a:outerShdw blurRad="292100" dist="139700" dir="2700000" algn="tl" rotWithShape="0">
              <a:srgbClr val="333333">
                <a:alpha val="65000"/>
              </a:srgbClr>
            </a:outerShdw>
          </a:effectLst>
        </p:spPr>
      </p:pic>
      <p:graphicFrame>
        <p:nvGraphicFramePr>
          <p:cNvPr id="5" name="Diagram 4"/>
          <p:cNvGraphicFramePr/>
          <p:nvPr>
            <p:extLst>
              <p:ext uri="{D42A27DB-BD31-4B8C-83A1-F6EECF244321}">
                <p14:modId xmlns:p14="http://schemas.microsoft.com/office/powerpoint/2010/main" val="4009556919"/>
              </p:ext>
            </p:extLst>
          </p:nvPr>
        </p:nvGraphicFramePr>
        <p:xfrm>
          <a:off x="98979" y="1981924"/>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2096213" y="6133609"/>
            <a:ext cx="2149432" cy="510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chemeClr val="tx1"/>
                </a:solidFill>
                <a:cs typeface="+mj-cs"/>
              </a:rPr>
              <a:t> مدارهای مجتمع نوری</a:t>
            </a:r>
            <a:endParaRPr lang="en-US" dirty="0">
              <a:solidFill>
                <a:schemeClr val="tx1"/>
              </a:solidFill>
              <a:cs typeface="+mj-cs"/>
            </a:endParaRPr>
          </a:p>
        </p:txBody>
      </p:sp>
      <p:pic>
        <p:nvPicPr>
          <p:cNvPr id="1028" name="Picture 4" descr="C:\Users\Mohammad\Desktop\1\fig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65768" y="4591213"/>
            <a:ext cx="2105855" cy="1132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Mohammad\Desktop\1\Coupledwaveguid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4638" y="5505675"/>
            <a:ext cx="1950247" cy="1138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128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0C132A4F-6AD1-4694-906E-CC2D2EA0F748}" type="slidenum">
              <a:rPr lang="ar-SA" sz="2000">
                <a:cs typeface="+mj-cs"/>
              </a:rPr>
              <a:pPr>
                <a:defRPr/>
              </a:pPr>
              <a:t>5</a:t>
            </a:fld>
            <a:endParaRPr lang="en-US" sz="2000" dirty="0">
              <a:cs typeface="+mj-cs"/>
            </a:endParaRPr>
          </a:p>
        </p:txBody>
      </p:sp>
      <p:sp>
        <p:nvSpPr>
          <p:cNvPr id="4099" name="Rectangle 2"/>
          <p:cNvSpPr>
            <a:spLocks noGrp="1" noChangeArrowheads="1"/>
          </p:cNvSpPr>
          <p:nvPr>
            <p:ph type="title"/>
          </p:nvPr>
        </p:nvSpPr>
        <p:spPr/>
        <p:txBody>
          <a:bodyPr/>
          <a:lstStyle/>
          <a:p>
            <a:pPr eaLnBrk="1" hangingPunct="1"/>
            <a:r>
              <a:rPr lang="fa-IR" sz="3200" dirty="0"/>
              <a:t>مقایسه مدارهای مجتمع نوری با مدارهای الکترونیک</a:t>
            </a:r>
            <a:endParaRPr lang="en-US" sz="3200" dirty="0"/>
          </a:p>
        </p:txBody>
      </p:sp>
      <p:graphicFrame>
        <p:nvGraphicFramePr>
          <p:cNvPr id="5" name="Diagram 4"/>
          <p:cNvGraphicFramePr/>
          <p:nvPr>
            <p:extLst>
              <p:ext uri="{D42A27DB-BD31-4B8C-83A1-F6EECF244321}">
                <p14:modId xmlns:p14="http://schemas.microsoft.com/office/powerpoint/2010/main" val="1977438799"/>
              </p:ext>
            </p:extLst>
          </p:nvPr>
        </p:nvGraphicFramePr>
        <p:xfrm>
          <a:off x="159655" y="1335315"/>
          <a:ext cx="8737601" cy="5421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99878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6</a:t>
            </a:fld>
            <a:endParaRPr lang="en-US" sz="2000" dirty="0">
              <a:cs typeface="+mj-cs"/>
            </a:endParaRPr>
          </a:p>
        </p:txBody>
      </p:sp>
      <p:graphicFrame>
        <p:nvGraphicFramePr>
          <p:cNvPr id="6" name="Diagram 5"/>
          <p:cNvGraphicFramePr/>
          <p:nvPr>
            <p:extLst>
              <p:ext uri="{D42A27DB-BD31-4B8C-83A1-F6EECF244321}">
                <p14:modId xmlns:p14="http://schemas.microsoft.com/office/powerpoint/2010/main" val="1811142553"/>
              </p:ext>
            </p:extLst>
          </p:nvPr>
        </p:nvGraphicFramePr>
        <p:xfrm>
          <a:off x="3904327" y="1350305"/>
          <a:ext cx="5631547" cy="4985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Left-Right Arrow 2"/>
          <p:cNvSpPr/>
          <p:nvPr/>
        </p:nvSpPr>
        <p:spPr>
          <a:xfrm>
            <a:off x="2641605" y="3843124"/>
            <a:ext cx="537028" cy="203200"/>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Left-Right Arrow 7"/>
          <p:cNvSpPr/>
          <p:nvPr/>
        </p:nvSpPr>
        <p:spPr>
          <a:xfrm>
            <a:off x="2627091" y="3053480"/>
            <a:ext cx="537028" cy="203200"/>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9" name="Group 8"/>
          <p:cNvGrpSpPr/>
          <p:nvPr/>
        </p:nvGrpSpPr>
        <p:grpSpPr>
          <a:xfrm>
            <a:off x="3251203" y="3034037"/>
            <a:ext cx="2195618" cy="1012287"/>
            <a:chOff x="3377867" y="1997962"/>
            <a:chExt cx="2195618" cy="1012287"/>
          </a:xfrm>
          <a:scene3d>
            <a:camera prst="orthographicFront"/>
            <a:lightRig rig="threePt" dir="t">
              <a:rot lat="0" lon="0" rev="7500000"/>
            </a:lightRig>
          </a:scene3d>
        </p:grpSpPr>
        <p:sp>
          <p:nvSpPr>
            <p:cNvPr id="10" name="Rounded Rectangle 9"/>
            <p:cNvSpPr/>
            <p:nvPr/>
          </p:nvSpPr>
          <p:spPr>
            <a:xfrm>
              <a:off x="3377867" y="1997962"/>
              <a:ext cx="2195618" cy="1012287"/>
            </a:xfrm>
            <a:prstGeom prst="roundRect">
              <a:avLst/>
            </a:prstGeom>
            <a:sp3d z="152400" extrusionH="63500" prstMaterial="dkEdge">
              <a:bevelT w="135400" h="1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1" name="Rounded Rectangle 4"/>
            <p:cNvSpPr/>
            <p:nvPr/>
          </p:nvSpPr>
          <p:spPr>
            <a:xfrm>
              <a:off x="3427283" y="2047378"/>
              <a:ext cx="2096786" cy="913455"/>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a-IR" sz="2800" kern="1200" dirty="0">
                  <a:cs typeface="+mj-cs"/>
                </a:rPr>
                <a:t>مدارات مجتمع نوری</a:t>
              </a:r>
              <a:endParaRPr lang="en-US" sz="2800" kern="1200" dirty="0">
                <a:cs typeface="+mj-cs"/>
              </a:endParaRPr>
            </a:p>
          </p:txBody>
        </p:sp>
      </p:grpSp>
      <p:graphicFrame>
        <p:nvGraphicFramePr>
          <p:cNvPr id="12" name="Diagram 11"/>
          <p:cNvGraphicFramePr/>
          <p:nvPr>
            <p:extLst>
              <p:ext uri="{D42A27DB-BD31-4B8C-83A1-F6EECF244321}">
                <p14:modId xmlns:p14="http://schemas.microsoft.com/office/powerpoint/2010/main" val="3571240925"/>
              </p:ext>
            </p:extLst>
          </p:nvPr>
        </p:nvGraphicFramePr>
        <p:xfrm>
          <a:off x="-2757708" y="1263221"/>
          <a:ext cx="5631547" cy="49856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4"/>
          <p:cNvSpPr txBox="1"/>
          <p:nvPr/>
        </p:nvSpPr>
        <p:spPr>
          <a:xfrm>
            <a:off x="986956" y="362856"/>
            <a:ext cx="7199101" cy="646331"/>
          </a:xfrm>
          <a:prstGeom prst="rect">
            <a:avLst/>
          </a:prstGeom>
          <a:noFill/>
        </p:spPr>
        <p:txBody>
          <a:bodyPr wrap="square" rtlCol="0">
            <a:spAutoFit/>
          </a:bodyPr>
          <a:lstStyle/>
          <a:p>
            <a:pPr algn="ctr"/>
            <a:r>
              <a:rPr lang="fa-IR" sz="3600" dirty="0">
                <a:cs typeface="+mj-cs"/>
              </a:rPr>
              <a:t>جایگاه مدارهای مجتمع نوری در فناوری</a:t>
            </a:r>
            <a:r>
              <a:rPr lang="fa-IR" sz="3600" dirty="0"/>
              <a:t> </a:t>
            </a:r>
            <a:endParaRPr lang="en-US" sz="3600" dirty="0">
              <a:cs typeface="+mj-cs"/>
            </a:endParaRPr>
          </a:p>
        </p:txBody>
      </p:sp>
    </p:spTree>
    <p:extLst>
      <p:ext uri="{BB962C8B-B14F-4D97-AF65-F5344CB8AC3E}">
        <p14:creationId xmlns:p14="http://schemas.microsoft.com/office/powerpoint/2010/main" val="27181716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7</a:t>
            </a:fld>
            <a:endParaRPr lang="en-US" sz="2000" dirty="0">
              <a:cs typeface="+mj-cs"/>
            </a:endParaRPr>
          </a:p>
        </p:txBody>
      </p:sp>
      <p:sp>
        <p:nvSpPr>
          <p:cNvPr id="5" name="TextBox 4"/>
          <p:cNvSpPr txBox="1"/>
          <p:nvPr/>
        </p:nvSpPr>
        <p:spPr>
          <a:xfrm>
            <a:off x="986956" y="362856"/>
            <a:ext cx="7199101" cy="646331"/>
          </a:xfrm>
          <a:prstGeom prst="rect">
            <a:avLst/>
          </a:prstGeom>
          <a:noFill/>
        </p:spPr>
        <p:txBody>
          <a:bodyPr wrap="square" rtlCol="0">
            <a:spAutoFit/>
          </a:bodyPr>
          <a:lstStyle/>
          <a:p>
            <a:pPr algn="ctr"/>
            <a:r>
              <a:rPr lang="fa-IR" sz="3600" dirty="0">
                <a:cs typeface="+mj-cs"/>
              </a:rPr>
              <a:t>کاربردهای مدارهای مجتمع نوری</a:t>
            </a:r>
            <a:endParaRPr lang="en-US" sz="3600" dirty="0">
              <a:cs typeface="+mj-cs"/>
            </a:endParaRPr>
          </a:p>
        </p:txBody>
      </p:sp>
      <p:graphicFrame>
        <p:nvGraphicFramePr>
          <p:cNvPr id="6" name="Diagram 5"/>
          <p:cNvGraphicFramePr/>
          <p:nvPr>
            <p:extLst>
              <p:ext uri="{D42A27DB-BD31-4B8C-83A1-F6EECF244321}">
                <p14:modId xmlns:p14="http://schemas.microsoft.com/office/powerpoint/2010/main" val="3086343162"/>
              </p:ext>
            </p:extLst>
          </p:nvPr>
        </p:nvGraphicFramePr>
        <p:xfrm>
          <a:off x="856331" y="1183355"/>
          <a:ext cx="7503900" cy="5290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descr="C:\Users\Mohammad\Desktop\1\cpu22111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73258" y="3344128"/>
            <a:ext cx="1667782" cy="1111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C:\Users\Mohammad\Desktop\1\arx_virtua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83" y="3454401"/>
            <a:ext cx="1678766" cy="10291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3" name="Picture 5" descr="C:\Users\Mohammad\Desktop\1\Monolithic_Figure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027" y="5036456"/>
            <a:ext cx="2326065" cy="1395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C:\Users\Mohammad\Desktop\1\ibm-photo-chip-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53701" y="4778959"/>
            <a:ext cx="2215468" cy="1426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 name="Picture 15" descr="mhtml:file://D:\sharing\parsa2\oic%20market\Google%20Image%20Result%20for%20http--bunniestudios_com-blog-images-luxtera_pkg_jpg.mht!http://bunniestudios.com/blog/images/luxtera_pkg.jpg"/>
          <p:cNvPicPr>
            <a:picLocks noChangeAspect="1" noChangeArrowheads="1"/>
          </p:cNvPicPr>
          <p:nvPr/>
        </p:nvPicPr>
        <p:blipFill>
          <a:blip r:embed="rId11" r:link="rId12" cstate="print"/>
          <a:srcRect/>
          <a:stretch>
            <a:fillRect/>
          </a:stretch>
        </p:blipFill>
        <p:spPr bwMode="auto">
          <a:xfrm>
            <a:off x="6789684" y="1156788"/>
            <a:ext cx="2063182" cy="15428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5" descr="Figure2_200GbpsPackaged.jpg"/>
          <p:cNvPicPr>
            <a:picLocks noChangeAspect="1" noChangeArrowheads="1"/>
          </p:cNvPicPr>
          <p:nvPr/>
        </p:nvPicPr>
        <p:blipFill>
          <a:blip r:embed="rId13" r:link="rId14" cstate="print"/>
          <a:srcRect/>
          <a:stretch>
            <a:fillRect/>
          </a:stretch>
        </p:blipFill>
        <p:spPr bwMode="auto">
          <a:xfrm>
            <a:off x="500287" y="1156788"/>
            <a:ext cx="1567543" cy="19332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27185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974"/>
            <a:ext cx="8229600" cy="1143000"/>
          </a:xfrm>
        </p:spPr>
        <p:txBody>
          <a:bodyPr/>
          <a:lstStyle/>
          <a:p>
            <a:pPr>
              <a:lnSpc>
                <a:spcPct val="200000"/>
              </a:lnSpc>
            </a:pPr>
            <a:r>
              <a:rPr lang="fa-IR" sz="2800" dirty="0"/>
              <a:t>پیش بینی روند رو به رشد قابل توجه  برای بازارمصرف مدارهای مجتمع نوری در سال 2022 نسبت به سال 2012 </a:t>
            </a:r>
            <a:endParaRPr lang="en-US" sz="2800" dirty="0"/>
          </a:p>
        </p:txBody>
      </p:sp>
      <p:sp>
        <p:nvSpPr>
          <p:cNvPr id="4" name="Slide Number Placeholder 3"/>
          <p:cNvSpPr>
            <a:spLocks noGrp="1"/>
          </p:cNvSpPr>
          <p:nvPr>
            <p:ph type="sldNum" sz="quarter" idx="12"/>
          </p:nvPr>
        </p:nvSpPr>
        <p:spPr/>
        <p:txBody>
          <a:bodyPr/>
          <a:lstStyle/>
          <a:p>
            <a:pPr>
              <a:defRPr/>
            </a:pPr>
            <a:fld id="{AC188F75-C5B7-4FE5-9674-E41EA0486378}" type="slidenum">
              <a:rPr lang="ar-SA" sz="2000" smtClean="0">
                <a:cs typeface="+mj-cs"/>
              </a:rPr>
              <a:pPr>
                <a:defRPr/>
              </a:pPr>
              <a:t>8</a:t>
            </a:fld>
            <a:endParaRPr lang="en-US" sz="2000" dirty="0">
              <a:cs typeface="+mj-cs"/>
            </a:endParaRPr>
          </a:p>
        </p:txBody>
      </p:sp>
      <p:pic>
        <p:nvPicPr>
          <p:cNvPr id="1026" name="Picture 2" descr="C:\Users\Mohammad\Desktop\1\photonic-integrated-circuit-ic-Mark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855" y="2525493"/>
            <a:ext cx="7150969" cy="3178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449943" y="6157203"/>
            <a:ext cx="4978400" cy="461665"/>
          </a:xfrm>
          <a:prstGeom prst="rect">
            <a:avLst/>
          </a:prstGeom>
          <a:noFill/>
        </p:spPr>
        <p:txBody>
          <a:bodyPr wrap="square" rtlCol="0">
            <a:spAutoFit/>
          </a:bodyPr>
          <a:lstStyle/>
          <a:p>
            <a:r>
              <a:rPr lang="en-US" sz="2400" dirty="0">
                <a:ln>
                  <a:solidFill>
                    <a:srgbClr val="0000CC"/>
                  </a:solidFill>
                </a:ln>
                <a:solidFill>
                  <a:srgbClr val="0000CC"/>
                </a:solidFill>
                <a:hlinkClick r:id="rId3"/>
              </a:rPr>
              <a:t>www.marketsandmarkets.com</a:t>
            </a:r>
            <a:endParaRPr lang="en-US" sz="2400" dirty="0">
              <a:ln>
                <a:solidFill>
                  <a:srgbClr val="0000CC"/>
                </a:solidFill>
              </a:ln>
              <a:solidFill>
                <a:srgbClr val="0000CC"/>
              </a:solidFill>
            </a:endParaRPr>
          </a:p>
        </p:txBody>
      </p:sp>
    </p:spTree>
    <p:extLst>
      <p:ext uri="{BB962C8B-B14F-4D97-AF65-F5344CB8AC3E}">
        <p14:creationId xmlns:p14="http://schemas.microsoft.com/office/powerpoint/2010/main" val="33286983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pPr>
              <a:defRPr/>
            </a:pPr>
            <a:fld id="{1CC95D90-D4D6-4826-A8E8-13DBEABFA7CE}" type="slidenum">
              <a:rPr lang="ar-SA" sz="2000">
                <a:cs typeface="+mj-cs"/>
              </a:rPr>
              <a:pPr>
                <a:defRPr/>
              </a:pPr>
              <a:t>9</a:t>
            </a:fld>
            <a:endParaRPr lang="en-US" sz="2000" dirty="0">
              <a:cs typeface="+mj-cs"/>
            </a:endParaRPr>
          </a:p>
        </p:txBody>
      </p:sp>
      <p:sp>
        <p:nvSpPr>
          <p:cNvPr id="6147" name="Rectangle 2"/>
          <p:cNvSpPr>
            <a:spLocks noGrp="1" noChangeArrowheads="1"/>
          </p:cNvSpPr>
          <p:nvPr>
            <p:ph type="title"/>
          </p:nvPr>
        </p:nvSpPr>
        <p:spPr/>
        <p:txBody>
          <a:bodyPr/>
          <a:lstStyle/>
          <a:p>
            <a:pPr eaLnBrk="1" hangingPunct="1"/>
            <a:r>
              <a:rPr lang="fa-IR" sz="3200" dirty="0"/>
              <a:t>ویژگیهای سیستمهای مجتمع نوری</a:t>
            </a:r>
            <a:endParaRPr lang="en-US" sz="3200" dirty="0"/>
          </a:p>
        </p:txBody>
      </p:sp>
      <p:sp>
        <p:nvSpPr>
          <p:cNvPr id="266243" name="Rectangle 3"/>
          <p:cNvSpPr>
            <a:spLocks noGrp="1" noChangeArrowheads="1"/>
          </p:cNvSpPr>
          <p:nvPr>
            <p:ph type="body" idx="1"/>
          </p:nvPr>
        </p:nvSpPr>
        <p:spPr>
          <a:xfrm>
            <a:off x="4020457" y="1383494"/>
            <a:ext cx="4783592" cy="5252245"/>
          </a:xfrm>
        </p:spPr>
        <p:txBody>
          <a:bodyPr/>
          <a:lstStyle/>
          <a:p>
            <a:pPr marL="0" indent="0" algn="r" rtl="1" eaLnBrk="1" hangingPunct="1">
              <a:buNone/>
            </a:pPr>
            <a:r>
              <a:rPr lang="fa-IR" sz="2000" dirty="0">
                <a:cs typeface="B Titr" pitchFamily="2" charset="-78"/>
              </a:rPr>
              <a:t>برتری نسبت به سیستمهای الکترونیک</a:t>
            </a:r>
          </a:p>
          <a:p>
            <a:pPr algn="r" rtl="1" eaLnBrk="1" hangingPunct="1"/>
            <a:r>
              <a:rPr lang="fa-IR" sz="2000" dirty="0">
                <a:solidFill>
                  <a:schemeClr val="accent2"/>
                </a:solidFill>
                <a:cs typeface="B Titr" pitchFamily="2" charset="-78"/>
              </a:rPr>
              <a:t>سرعت بالا</a:t>
            </a:r>
          </a:p>
          <a:p>
            <a:pPr algn="r" rtl="1" eaLnBrk="1" hangingPunct="1"/>
            <a:r>
              <a:rPr lang="fa-IR" sz="2000" dirty="0">
                <a:solidFill>
                  <a:schemeClr val="accent2"/>
                </a:solidFill>
                <a:cs typeface="B Titr" pitchFamily="2" charset="-78"/>
              </a:rPr>
              <a:t>ضد نویز </a:t>
            </a:r>
          </a:p>
          <a:p>
            <a:pPr algn="r" rtl="1" eaLnBrk="1" hangingPunct="1"/>
            <a:r>
              <a:rPr lang="fa-IR" sz="2000" dirty="0">
                <a:solidFill>
                  <a:schemeClr val="accent2"/>
                </a:solidFill>
                <a:cs typeface="B Titr" pitchFamily="2" charset="-78"/>
              </a:rPr>
              <a:t>مقاوم در برابر بمبهای الکترومغناطیسی</a:t>
            </a:r>
          </a:p>
          <a:p>
            <a:pPr algn="r" rtl="1" eaLnBrk="1" hangingPunct="1"/>
            <a:r>
              <a:rPr lang="fa-IR" sz="2000" dirty="0">
                <a:solidFill>
                  <a:schemeClr val="accent2"/>
                </a:solidFill>
                <a:cs typeface="B Titr" pitchFamily="2" charset="-78"/>
              </a:rPr>
              <a:t>ایمنی در محیطهای قابل احتراق</a:t>
            </a:r>
          </a:p>
          <a:p>
            <a:pPr algn="r" rtl="1" eaLnBrk="1" hangingPunct="1"/>
            <a:r>
              <a:rPr lang="fa-IR" sz="2000" dirty="0">
                <a:solidFill>
                  <a:schemeClr val="accent2"/>
                </a:solidFill>
                <a:cs typeface="B Titr" pitchFamily="2" charset="-78"/>
              </a:rPr>
              <a:t>امنیت در مقابل شنود</a:t>
            </a:r>
          </a:p>
          <a:p>
            <a:pPr algn="r" rtl="1" eaLnBrk="1" hangingPunct="1"/>
            <a:r>
              <a:rPr lang="fa-IR" sz="2000" dirty="0">
                <a:solidFill>
                  <a:schemeClr val="accent2"/>
                </a:solidFill>
                <a:cs typeface="B Titr" pitchFamily="2" charset="-78"/>
              </a:rPr>
              <a:t>پهنای باند زیاد</a:t>
            </a:r>
          </a:p>
          <a:p>
            <a:pPr algn="r" rtl="1" eaLnBrk="1" hangingPunct="1"/>
            <a:endParaRPr lang="fa-IR" sz="2000" dirty="0">
              <a:cs typeface="B Titr" pitchFamily="2" charset="-78"/>
            </a:endParaRPr>
          </a:p>
          <a:p>
            <a:pPr marL="0" indent="0" algn="r" rtl="1" eaLnBrk="1" hangingPunct="1">
              <a:buNone/>
            </a:pPr>
            <a:r>
              <a:rPr lang="fa-IR" sz="2000" dirty="0">
                <a:cs typeface="B Titr" pitchFamily="2" charset="-78"/>
              </a:rPr>
              <a:t>برتری نسبت سیستمهای اپتیک کلاسیک و فیبر نوری</a:t>
            </a:r>
          </a:p>
          <a:p>
            <a:pPr algn="r" rtl="1" eaLnBrk="1" hangingPunct="1"/>
            <a:r>
              <a:rPr lang="fa-IR" sz="2000" dirty="0">
                <a:solidFill>
                  <a:schemeClr val="accent2"/>
                </a:solidFill>
                <a:cs typeface="B Titr" pitchFamily="2" charset="-78"/>
              </a:rPr>
              <a:t>حجم و وزن کم</a:t>
            </a:r>
          </a:p>
          <a:p>
            <a:pPr algn="r" rtl="1" eaLnBrk="1" hangingPunct="1"/>
            <a:r>
              <a:rPr lang="fa-IR" sz="2000" dirty="0">
                <a:solidFill>
                  <a:schemeClr val="accent2"/>
                </a:solidFill>
                <a:cs typeface="B Titr" pitchFamily="2" charset="-78"/>
              </a:rPr>
              <a:t>مقاوم در برابر لرزش</a:t>
            </a:r>
            <a:endParaRPr lang="en-US" sz="2000" dirty="0">
              <a:solidFill>
                <a:schemeClr val="accent2"/>
              </a:solidFill>
              <a:cs typeface="B Titr" pitchFamily="2" charset="-78"/>
            </a:endParaRPr>
          </a:p>
          <a:p>
            <a:pPr algn="r" rtl="1" eaLnBrk="1" hangingPunct="1"/>
            <a:r>
              <a:rPr lang="fa-IR" sz="2000" dirty="0">
                <a:solidFill>
                  <a:schemeClr val="accent2"/>
                </a:solidFill>
                <a:cs typeface="B Titr" pitchFamily="2" charset="-78"/>
              </a:rPr>
              <a:t>قابلیت تولید انبوه</a:t>
            </a:r>
          </a:p>
          <a:p>
            <a:pPr algn="r" rtl="1" eaLnBrk="1" hangingPunct="1"/>
            <a:r>
              <a:rPr lang="fa-IR" sz="2000" dirty="0">
                <a:solidFill>
                  <a:schemeClr val="accent2"/>
                </a:solidFill>
                <a:cs typeface="B Titr" pitchFamily="2" charset="-78"/>
              </a:rPr>
              <a:t>قابلیت ترکیب با </a:t>
            </a:r>
            <a:r>
              <a:rPr lang="en-US" sz="2000" b="1" dirty="0">
                <a:solidFill>
                  <a:schemeClr val="accent2"/>
                </a:solidFill>
                <a:effectLst>
                  <a:outerShdw blurRad="38100" dist="38100" dir="2700000" algn="tl">
                    <a:srgbClr val="000000">
                      <a:alpha val="43137"/>
                    </a:srgbClr>
                  </a:outerShdw>
                </a:effectLst>
                <a:cs typeface="B Titr" pitchFamily="2" charset="-78"/>
              </a:rPr>
              <a:t>IC</a:t>
            </a:r>
            <a:r>
              <a:rPr lang="en-US" sz="2000" dirty="0">
                <a:solidFill>
                  <a:schemeClr val="accent2"/>
                </a:solidFill>
                <a:effectLst>
                  <a:outerShdw blurRad="38100" dist="38100" dir="2700000" algn="tl">
                    <a:srgbClr val="000000">
                      <a:alpha val="43137"/>
                    </a:srgbClr>
                  </a:outerShdw>
                </a:effectLst>
                <a:cs typeface="B Titr" pitchFamily="2" charset="-78"/>
              </a:rPr>
              <a:t> </a:t>
            </a:r>
            <a:r>
              <a:rPr lang="fa-IR" sz="2000" dirty="0">
                <a:solidFill>
                  <a:schemeClr val="accent2"/>
                </a:solidFill>
                <a:cs typeface="B Titr" pitchFamily="2" charset="-78"/>
              </a:rPr>
              <a:t>های الکترونیکی</a:t>
            </a:r>
          </a:p>
          <a:p>
            <a:pPr algn="r" rtl="1" eaLnBrk="1" hangingPunct="1"/>
            <a:endParaRPr lang="fa-IR" sz="2000" dirty="0">
              <a:cs typeface="B Titr" pitchFamily="2" charset="-78"/>
            </a:endParaRPr>
          </a:p>
          <a:p>
            <a:pPr algn="r" rtl="1" eaLnBrk="1" hangingPunct="1"/>
            <a:endParaRPr lang="en-US" dirty="0"/>
          </a:p>
        </p:txBody>
      </p:sp>
      <p:grpSp>
        <p:nvGrpSpPr>
          <p:cNvPr id="3" name="Group 11"/>
          <p:cNvGrpSpPr>
            <a:grpSpLocks/>
          </p:cNvGrpSpPr>
          <p:nvPr/>
        </p:nvGrpSpPr>
        <p:grpSpPr bwMode="auto">
          <a:xfrm>
            <a:off x="698955" y="1611082"/>
            <a:ext cx="3103790" cy="4676321"/>
            <a:chOff x="2818" y="712"/>
            <a:chExt cx="2269" cy="3322"/>
          </a:xfrm>
        </p:grpSpPr>
        <p:pic>
          <p:nvPicPr>
            <p:cNvPr id="266249" name="Picture 9" descr="Optical spaghetti">
              <a:hlinkClick r:id="rId3" tooltip="'&#10;&#10;Optical spaghetti: a &quot;packaged&quot; optical gate built using bulk components and optical fibres, produced by the Photonics Communications Research Laboratory/ NTUA.'"/>
            </p:cNvPr>
            <p:cNvPicPr>
              <a:picLocks noChangeAspect="1" noChangeArrowheads="1"/>
            </p:cNvPicPr>
            <p:nvPr/>
          </p:nvPicPr>
          <p:blipFill>
            <a:blip r:embed="rId4" r:link="rId5" cstate="print"/>
            <a:srcRect/>
            <a:stretch>
              <a:fillRect/>
            </a:stretch>
          </p:blipFill>
          <p:spPr bwMode="auto">
            <a:xfrm>
              <a:off x="2839" y="712"/>
              <a:ext cx="2248" cy="16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6250" name="Picture 10" descr="Tasty chips">
              <a:hlinkClick r:id="rId6" tooltip="&quot;Tasty chips: this hybrid integrated 40 Gbit/s 3R burst-mode receiver was developed under the umbrella of the IST-MUFINS project.&quot;"/>
            </p:cNvPr>
            <p:cNvPicPr>
              <a:picLocks noChangeAspect="1" noChangeArrowheads="1"/>
            </p:cNvPicPr>
            <p:nvPr/>
          </p:nvPicPr>
          <p:blipFill>
            <a:blip r:embed="rId7" r:link="rId8" cstate="print"/>
            <a:srcRect/>
            <a:stretch>
              <a:fillRect/>
            </a:stretch>
          </p:blipFill>
          <p:spPr bwMode="auto">
            <a:xfrm>
              <a:off x="2818" y="2458"/>
              <a:ext cx="2248" cy="15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1106728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B Titr"/>
      </a:majorFont>
      <a:minorFont>
        <a:latin typeface="Arial"/>
        <a:ea typeface=""/>
        <a:cs typeface="Lotu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3053</Words>
  <Application>Microsoft Office PowerPoint</Application>
  <PresentationFormat>On-screen Show (4:3)</PresentationFormat>
  <Paragraphs>449</Paragraphs>
  <Slides>36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Times New Roman</vt:lpstr>
      <vt:lpstr>Default Design</vt:lpstr>
      <vt:lpstr>PowerPoint Presentation</vt:lpstr>
      <vt:lpstr>معرفی مدارهای مجتمع نوری</vt:lpstr>
      <vt:lpstr>معرفی مدارهای مجتمع نوری</vt:lpstr>
      <vt:lpstr>معرفی مدارهای مجتمع نوری</vt:lpstr>
      <vt:lpstr>مقایسه مدارهای مجتمع نوری با مدارهای الکترونیک</vt:lpstr>
      <vt:lpstr>PowerPoint Presentation</vt:lpstr>
      <vt:lpstr>PowerPoint Presentation</vt:lpstr>
      <vt:lpstr>پیش بینی روند رو به رشد قابل توجه  برای بازارمصرف مدارهای مجتمع نوری در سال 2022 نسبت به سال 2012 </vt:lpstr>
      <vt:lpstr>ویژگیهای سیستمهای مجتمع نوری</vt:lpstr>
      <vt:lpstr> حوزه های علمی مدارهای مجتمع نوری</vt:lpstr>
      <vt:lpstr>کاربردهای مدارهای مجتمع نوری</vt:lpstr>
      <vt:lpstr>کاربردهای مدارهای مجتمع نوری</vt:lpstr>
      <vt:lpstr>مخابرات نوری</vt:lpstr>
      <vt:lpstr>مخابرات نوری با سرعت و پهنای باند زیاد بر مبنای ادوات تمام مجتمع نوری</vt:lpstr>
      <vt:lpstr>ادوات مجتمع مخابرات نوری</vt:lpstr>
      <vt:lpstr>کاربردهای مدارهای مجتمع نوری</vt:lpstr>
      <vt:lpstr>حسگرهای مجتمع نوری نظامی </vt:lpstr>
      <vt:lpstr>حسگرهای مجتمع نوری نظامی </vt:lpstr>
      <vt:lpstr>حسگرهای مجتمع نوری نظامی </vt:lpstr>
      <vt:lpstr>حسگرهای مجتمع نوری نظامی </vt:lpstr>
      <vt:lpstr>حسگرهای مجتمع نوری نظامی </vt:lpstr>
      <vt:lpstr>حسگرهای مجتمع نوری نظامی </vt:lpstr>
      <vt:lpstr>کاربردهای مدارهای مجتمع نوری</vt:lpstr>
      <vt:lpstr>حسگرهای مجتمع نوری پزشکی</vt:lpstr>
      <vt:lpstr>حسگرهای مجتمع نوری پزشکی</vt:lpstr>
      <vt:lpstr>کاربردهای مدارهای مجتمع نوری</vt:lpstr>
      <vt:lpstr>حسگرهای مجتمع نوری صنعتی</vt:lpstr>
      <vt:lpstr>کاربردهای مدارهای مجتمع نوری</vt:lpstr>
      <vt:lpstr>مجتمع سازی سیستمهای اپتیک کلاسیک و فیبر نوری</vt:lpstr>
      <vt:lpstr>کاربردهای مدارهای مجتمع نوری</vt:lpstr>
      <vt:lpstr>مدارهای مجتمع تمام فوتونیکی</vt:lpstr>
      <vt:lpstr>  MEMS های اپتیکی </vt:lpstr>
      <vt:lpstr>مواد و فناوریهای ساخت  مدارهای مجتمع نوری</vt:lpstr>
      <vt:lpstr>چشم انداز آینده</vt:lpstr>
      <vt:lpstr>مراجع</vt:lpstr>
      <vt:lpstr>مراجع</vt:lpstr>
    </vt:vector>
  </TitlesOfParts>
  <Company>Photonics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ParsaNasab</dc:creator>
  <cp:lastModifiedBy>Gholam-Mohammad Parsanasab</cp:lastModifiedBy>
  <cp:revision>574</cp:revision>
  <dcterms:created xsi:type="dcterms:W3CDTF">2007-08-10T11:42:26Z</dcterms:created>
  <dcterms:modified xsi:type="dcterms:W3CDTF">2021-03-03T22:56:58Z</dcterms:modified>
</cp:coreProperties>
</file>